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2"/>
    <p:sldMasterId id="2147483650" r:id="rId3"/>
    <p:sldMasterId id="2147483652" r:id="rId4"/>
    <p:sldMasterId id="2147483656" r:id="rId5"/>
    <p:sldMasterId id="2147483658" r:id="rId6"/>
  </p:sldMasterIdLst>
  <p:notesMasterIdLst>
    <p:notesMasterId r:id="rId19"/>
  </p:notesMasterIdLst>
  <p:sldIdLst>
    <p:sldId id="256" r:id="rId7"/>
    <p:sldId id="265" r:id="rId8"/>
    <p:sldId id="260" r:id="rId9"/>
    <p:sldId id="262" r:id="rId10"/>
    <p:sldId id="268" r:id="rId11"/>
    <p:sldId id="271" r:id="rId12"/>
    <p:sldId id="272" r:id="rId13"/>
    <p:sldId id="270" r:id="rId14"/>
    <p:sldId id="264" r:id="rId15"/>
    <p:sldId id="273" r:id="rId16"/>
    <p:sldId id="267" r:id="rId17"/>
    <p:sldId id="266" r:id="rId18"/>
  </p:sldIdLst>
  <p:sldSz cx="12192000" cy="6858000"/>
  <p:notesSz cx="6858000" cy="9144000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Verdana Bold" panose="020B0804030504040204" pitchFamily="34" charset="0"/>
      <p:bold r:id="rId28"/>
    </p:embeddedFont>
    <p:embeddedFont>
      <p:font typeface="microsoft sans serif" panose="020B060402020202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96"/>
    <a:srgbClr val="9999FF"/>
    <a:srgbClr val="CCCCFF"/>
    <a:srgbClr val="CC00FF"/>
    <a:srgbClr val="FFFF99"/>
    <a:srgbClr val="FFFFCC"/>
    <a:srgbClr val="FFFF9B"/>
    <a:srgbClr val="FFFF66"/>
    <a:srgbClr val="2E3092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693" autoAdjust="0"/>
  </p:normalViewPr>
  <p:slideViewPr>
    <p:cSldViewPr>
      <p:cViewPr varScale="1">
        <p:scale>
          <a:sx n="87" d="100"/>
          <a:sy n="87" d="100"/>
        </p:scale>
        <p:origin x="6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D19F1-AF2A-435C-884A-878BFEEE3B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6F402E-3E5D-41EF-8A9B-241E47BD729A}">
      <dgm:prSet/>
      <dgm:spPr/>
      <dgm:t>
        <a:bodyPr/>
        <a:lstStyle/>
        <a:p>
          <a:pPr rtl="0"/>
          <a:r>
            <a:rPr lang="en-US" b="1" smtClean="0"/>
            <a:t>Tri</a:t>
          </a:r>
          <a:r>
            <a:rPr lang="tr-TR" b="1" smtClean="0"/>
            <a:t>jenerasyon Nedir?</a:t>
          </a:r>
          <a:endParaRPr lang="tr-TR"/>
        </a:p>
      </dgm:t>
    </dgm:pt>
    <dgm:pt modelId="{F0E288FB-BD6A-4CB7-8B68-80E596EDAA78}" type="parTrans" cxnId="{29F18D50-072E-4F1B-B623-1BF595B7C6F1}">
      <dgm:prSet/>
      <dgm:spPr/>
      <dgm:t>
        <a:bodyPr/>
        <a:lstStyle/>
        <a:p>
          <a:endParaRPr lang="tr-TR"/>
        </a:p>
      </dgm:t>
    </dgm:pt>
    <dgm:pt modelId="{C674C819-C364-4A31-BF03-4054771FA54D}" type="sibTrans" cxnId="{29F18D50-072E-4F1B-B623-1BF595B7C6F1}">
      <dgm:prSet/>
      <dgm:spPr/>
      <dgm:t>
        <a:bodyPr/>
        <a:lstStyle/>
        <a:p>
          <a:endParaRPr lang="tr-TR"/>
        </a:p>
      </dgm:t>
    </dgm:pt>
    <dgm:pt modelId="{9EA729AB-80C8-4F2F-9C92-B95A79DCEFA3}">
      <dgm:prSet/>
      <dgm:spPr/>
      <dgm:t>
        <a:bodyPr/>
        <a:lstStyle/>
        <a:p>
          <a:pPr rtl="0"/>
          <a:r>
            <a:rPr lang="tr-TR" dirty="0" smtClean="0"/>
            <a:t>Birleşik ısı</a:t>
          </a:r>
          <a:r>
            <a:rPr lang="en-US" dirty="0" smtClean="0"/>
            <a:t>, </a:t>
          </a:r>
          <a:r>
            <a:rPr lang="en-US" dirty="0" err="1" smtClean="0"/>
            <a:t>soğutma</a:t>
          </a:r>
          <a:r>
            <a:rPr lang="tr-TR" dirty="0" smtClean="0"/>
            <a:t> ve elektriğin aynı anda üretildiği verimli sistemlere </a:t>
          </a:r>
          <a:r>
            <a:rPr lang="en-US" dirty="0" smtClean="0"/>
            <a:t>tri</a:t>
          </a:r>
          <a:r>
            <a:rPr lang="tr-TR" dirty="0" smtClean="0"/>
            <a:t>jenerasyon denir. </a:t>
          </a:r>
          <a:endParaRPr lang="tr-TR" dirty="0"/>
        </a:p>
      </dgm:t>
    </dgm:pt>
    <dgm:pt modelId="{DAEC38BF-8582-44CF-B70B-AE463CC42FBC}" type="parTrans" cxnId="{6F8C6526-CD1A-4784-95FD-7EC709394437}">
      <dgm:prSet/>
      <dgm:spPr/>
      <dgm:t>
        <a:bodyPr/>
        <a:lstStyle/>
        <a:p>
          <a:endParaRPr lang="tr-TR"/>
        </a:p>
      </dgm:t>
    </dgm:pt>
    <dgm:pt modelId="{B1FFE473-CFC3-4F46-A32D-6270169D7D4D}" type="sibTrans" cxnId="{6F8C6526-CD1A-4784-95FD-7EC709394437}">
      <dgm:prSet/>
      <dgm:spPr/>
      <dgm:t>
        <a:bodyPr/>
        <a:lstStyle/>
        <a:p>
          <a:endParaRPr lang="tr-TR"/>
        </a:p>
      </dgm:t>
    </dgm:pt>
    <dgm:pt modelId="{D9D656AF-CABE-4CD3-AAB9-BE8F3B7D0156}">
      <dgm:prSet/>
      <dgm:spPr/>
      <dgm:t>
        <a:bodyPr/>
        <a:lstStyle/>
        <a:p>
          <a:pPr rtl="0"/>
          <a:r>
            <a:rPr lang="tr-TR" dirty="0" smtClean="0"/>
            <a:t>100 birimlik yakıt girdisi ile</a:t>
          </a:r>
          <a:r>
            <a:rPr lang="en-US" dirty="0" smtClean="0"/>
            <a:t>; </a:t>
          </a:r>
          <a:endParaRPr lang="tr-TR" dirty="0"/>
        </a:p>
      </dgm:t>
    </dgm:pt>
    <dgm:pt modelId="{95170348-9C5C-4C52-A552-BF5D91DF8766}" type="parTrans" cxnId="{547904CF-1B1B-415A-A119-F690003B8E1E}">
      <dgm:prSet/>
      <dgm:spPr/>
      <dgm:t>
        <a:bodyPr/>
        <a:lstStyle/>
        <a:p>
          <a:endParaRPr lang="tr-TR"/>
        </a:p>
      </dgm:t>
    </dgm:pt>
    <dgm:pt modelId="{6CBC291D-CAB4-449E-AFC7-00F0073170AF}" type="sibTrans" cxnId="{547904CF-1B1B-415A-A119-F690003B8E1E}">
      <dgm:prSet/>
      <dgm:spPr/>
      <dgm:t>
        <a:bodyPr/>
        <a:lstStyle/>
        <a:p>
          <a:endParaRPr lang="tr-TR"/>
        </a:p>
      </dgm:t>
    </dgm:pt>
    <dgm:pt modelId="{1DA71036-B075-48BC-9A68-897813897431}">
      <dgm:prSet/>
      <dgm:spPr/>
      <dgm:t>
        <a:bodyPr/>
        <a:lstStyle/>
        <a:p>
          <a:pPr rtl="0"/>
          <a:r>
            <a:rPr lang="tr-TR" smtClean="0"/>
            <a:t>42 birim elektrik enerjisi</a:t>
          </a:r>
          <a:r>
            <a:rPr lang="en-US" smtClean="0"/>
            <a:t>,</a:t>
          </a:r>
          <a:r>
            <a:rPr lang="tr-TR" smtClean="0"/>
            <a:t> </a:t>
          </a:r>
          <a:endParaRPr lang="tr-TR"/>
        </a:p>
      </dgm:t>
    </dgm:pt>
    <dgm:pt modelId="{FC517F04-6E01-406F-AAC5-49EE53D03B85}" type="parTrans" cxnId="{F70176F0-C514-48F1-851A-0795B53E3806}">
      <dgm:prSet/>
      <dgm:spPr/>
      <dgm:t>
        <a:bodyPr/>
        <a:lstStyle/>
        <a:p>
          <a:endParaRPr lang="tr-TR"/>
        </a:p>
      </dgm:t>
    </dgm:pt>
    <dgm:pt modelId="{ADD951B7-26EA-48CD-8C54-12BCCE365D2B}" type="sibTrans" cxnId="{F70176F0-C514-48F1-851A-0795B53E3806}">
      <dgm:prSet/>
      <dgm:spPr/>
      <dgm:t>
        <a:bodyPr/>
        <a:lstStyle/>
        <a:p>
          <a:endParaRPr lang="tr-TR"/>
        </a:p>
      </dgm:t>
    </dgm:pt>
    <dgm:pt modelId="{E32F4610-FEA1-4707-9693-E4B3117ADCBF}">
      <dgm:prSet/>
      <dgm:spPr/>
      <dgm:t>
        <a:bodyPr/>
        <a:lstStyle/>
        <a:p>
          <a:pPr rtl="0"/>
          <a:r>
            <a:rPr lang="tr-TR" smtClean="0"/>
            <a:t>48 birim ısıtma ve/veya soğutma enerjisi elde edilir.</a:t>
          </a:r>
          <a:endParaRPr lang="tr-TR"/>
        </a:p>
      </dgm:t>
    </dgm:pt>
    <dgm:pt modelId="{307F3747-2707-4C96-89F9-7E289F118E92}" type="parTrans" cxnId="{16670C7A-E003-4944-AE71-9C1FE0873A82}">
      <dgm:prSet/>
      <dgm:spPr/>
      <dgm:t>
        <a:bodyPr/>
        <a:lstStyle/>
        <a:p>
          <a:endParaRPr lang="tr-TR"/>
        </a:p>
      </dgm:t>
    </dgm:pt>
    <dgm:pt modelId="{3EBEE490-74E8-4ABA-A190-056C0E1469D8}" type="sibTrans" cxnId="{16670C7A-E003-4944-AE71-9C1FE0873A82}">
      <dgm:prSet/>
      <dgm:spPr/>
      <dgm:t>
        <a:bodyPr/>
        <a:lstStyle/>
        <a:p>
          <a:endParaRPr lang="tr-TR"/>
        </a:p>
      </dgm:t>
    </dgm:pt>
    <dgm:pt modelId="{0A87BD4C-48A1-44F3-8BD1-B72369D076AA}">
      <dgm:prSet/>
      <dgm:spPr/>
      <dgm:t>
        <a:bodyPr/>
        <a:lstStyle/>
        <a:p>
          <a:pPr rtl="0"/>
          <a:r>
            <a:rPr lang="tr-TR" smtClean="0"/>
            <a:t>Böylece verim % 90’lara kadar çıkabilmektedir. Bu sayede, elektrik maliyetlerinde %20’ye kadar tasarruflar sağlanabilmektedir. </a:t>
          </a:r>
          <a:endParaRPr lang="tr-TR"/>
        </a:p>
      </dgm:t>
    </dgm:pt>
    <dgm:pt modelId="{2F1B8CF2-7931-40C9-9BFC-1A9D38277157}" type="parTrans" cxnId="{6400DBCF-B749-4861-B552-906B208495FB}">
      <dgm:prSet/>
      <dgm:spPr/>
      <dgm:t>
        <a:bodyPr/>
        <a:lstStyle/>
        <a:p>
          <a:endParaRPr lang="tr-TR"/>
        </a:p>
      </dgm:t>
    </dgm:pt>
    <dgm:pt modelId="{C1485EEA-120B-4DCD-A612-B9805705BFC3}" type="sibTrans" cxnId="{6400DBCF-B749-4861-B552-906B208495FB}">
      <dgm:prSet/>
      <dgm:spPr/>
      <dgm:t>
        <a:bodyPr/>
        <a:lstStyle/>
        <a:p>
          <a:endParaRPr lang="tr-TR"/>
        </a:p>
      </dgm:t>
    </dgm:pt>
    <dgm:pt modelId="{82C81365-62CC-4B84-BB31-FB31D7E8F698}" type="pres">
      <dgm:prSet presAssocID="{D3FD19F1-AF2A-435C-884A-878BFEEE3B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C2798CD-DC0C-4733-A89A-A85CD36EAFDB}" type="pres">
      <dgm:prSet presAssocID="{EE6F402E-3E5D-41EF-8A9B-241E47BD729A}" presName="linNode" presStyleCnt="0"/>
      <dgm:spPr/>
    </dgm:pt>
    <dgm:pt modelId="{E80D6EB0-E45B-4ACF-AE53-6F3C55C56B94}" type="pres">
      <dgm:prSet presAssocID="{EE6F402E-3E5D-41EF-8A9B-241E47BD729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589B57-8B7A-48FC-95C8-5066F138A3DD}" type="pres">
      <dgm:prSet presAssocID="{EE6F402E-3E5D-41EF-8A9B-241E47BD729A}" presName="descendantText" presStyleLbl="alignAccFollowNode1" presStyleIdx="0" presStyleCnt="1" custScaleY="1151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5C6F6E9-5011-4AC0-B67D-4CC4A9F90481}" type="presOf" srcId="{E32F4610-FEA1-4707-9693-E4B3117ADCBF}" destId="{04589B57-8B7A-48FC-95C8-5066F138A3DD}" srcOrd="0" destOrd="3" presId="urn:microsoft.com/office/officeart/2005/8/layout/vList5"/>
    <dgm:cxn modelId="{16670C7A-E003-4944-AE71-9C1FE0873A82}" srcId="{D9D656AF-CABE-4CD3-AAB9-BE8F3B7D0156}" destId="{E32F4610-FEA1-4707-9693-E4B3117ADCBF}" srcOrd="1" destOrd="0" parTransId="{307F3747-2707-4C96-89F9-7E289F118E92}" sibTransId="{3EBEE490-74E8-4ABA-A190-056C0E1469D8}"/>
    <dgm:cxn modelId="{6F8C6526-CD1A-4784-95FD-7EC709394437}" srcId="{EE6F402E-3E5D-41EF-8A9B-241E47BD729A}" destId="{9EA729AB-80C8-4F2F-9C92-B95A79DCEFA3}" srcOrd="0" destOrd="0" parTransId="{DAEC38BF-8582-44CF-B70B-AE463CC42FBC}" sibTransId="{B1FFE473-CFC3-4F46-A32D-6270169D7D4D}"/>
    <dgm:cxn modelId="{F70176F0-C514-48F1-851A-0795B53E3806}" srcId="{D9D656AF-CABE-4CD3-AAB9-BE8F3B7D0156}" destId="{1DA71036-B075-48BC-9A68-897813897431}" srcOrd="0" destOrd="0" parTransId="{FC517F04-6E01-406F-AAC5-49EE53D03B85}" sibTransId="{ADD951B7-26EA-48CD-8C54-12BCCE365D2B}"/>
    <dgm:cxn modelId="{7748736F-E657-4D04-9AF5-34CDD9063F7A}" type="presOf" srcId="{1DA71036-B075-48BC-9A68-897813897431}" destId="{04589B57-8B7A-48FC-95C8-5066F138A3DD}" srcOrd="0" destOrd="2" presId="urn:microsoft.com/office/officeart/2005/8/layout/vList5"/>
    <dgm:cxn modelId="{D10F6306-564D-4742-9F17-D821A7B35B3A}" type="presOf" srcId="{D3FD19F1-AF2A-435C-884A-878BFEEE3BE5}" destId="{82C81365-62CC-4B84-BB31-FB31D7E8F698}" srcOrd="0" destOrd="0" presId="urn:microsoft.com/office/officeart/2005/8/layout/vList5"/>
    <dgm:cxn modelId="{6400DBCF-B749-4861-B552-906B208495FB}" srcId="{EE6F402E-3E5D-41EF-8A9B-241E47BD729A}" destId="{0A87BD4C-48A1-44F3-8BD1-B72369D076AA}" srcOrd="2" destOrd="0" parTransId="{2F1B8CF2-7931-40C9-9BFC-1A9D38277157}" sibTransId="{C1485EEA-120B-4DCD-A612-B9805705BFC3}"/>
    <dgm:cxn modelId="{08E50D30-C307-4726-A379-8F1B36992653}" type="presOf" srcId="{EE6F402E-3E5D-41EF-8A9B-241E47BD729A}" destId="{E80D6EB0-E45B-4ACF-AE53-6F3C55C56B94}" srcOrd="0" destOrd="0" presId="urn:microsoft.com/office/officeart/2005/8/layout/vList5"/>
    <dgm:cxn modelId="{29F18D50-072E-4F1B-B623-1BF595B7C6F1}" srcId="{D3FD19F1-AF2A-435C-884A-878BFEEE3BE5}" destId="{EE6F402E-3E5D-41EF-8A9B-241E47BD729A}" srcOrd="0" destOrd="0" parTransId="{F0E288FB-BD6A-4CB7-8B68-80E596EDAA78}" sibTransId="{C674C819-C364-4A31-BF03-4054771FA54D}"/>
    <dgm:cxn modelId="{5367C66B-71AB-49AE-A6EC-2F94EAF7CB35}" type="presOf" srcId="{0A87BD4C-48A1-44F3-8BD1-B72369D076AA}" destId="{04589B57-8B7A-48FC-95C8-5066F138A3DD}" srcOrd="0" destOrd="4" presId="urn:microsoft.com/office/officeart/2005/8/layout/vList5"/>
    <dgm:cxn modelId="{547904CF-1B1B-415A-A119-F690003B8E1E}" srcId="{EE6F402E-3E5D-41EF-8A9B-241E47BD729A}" destId="{D9D656AF-CABE-4CD3-AAB9-BE8F3B7D0156}" srcOrd="1" destOrd="0" parTransId="{95170348-9C5C-4C52-A552-BF5D91DF8766}" sibTransId="{6CBC291D-CAB4-449E-AFC7-00F0073170AF}"/>
    <dgm:cxn modelId="{9950AB89-B206-4DCF-9D53-952EEE5B3269}" type="presOf" srcId="{D9D656AF-CABE-4CD3-AAB9-BE8F3B7D0156}" destId="{04589B57-8B7A-48FC-95C8-5066F138A3DD}" srcOrd="0" destOrd="1" presId="urn:microsoft.com/office/officeart/2005/8/layout/vList5"/>
    <dgm:cxn modelId="{862E6211-F35D-4313-9A3E-CB1D1D29889A}" type="presOf" srcId="{9EA729AB-80C8-4F2F-9C92-B95A79DCEFA3}" destId="{04589B57-8B7A-48FC-95C8-5066F138A3DD}" srcOrd="0" destOrd="0" presId="urn:microsoft.com/office/officeart/2005/8/layout/vList5"/>
    <dgm:cxn modelId="{62785890-5E60-431B-A644-2CF2F0BE628A}" type="presParOf" srcId="{82C81365-62CC-4B84-BB31-FB31D7E8F698}" destId="{DC2798CD-DC0C-4733-A89A-A85CD36EAFDB}" srcOrd="0" destOrd="0" presId="urn:microsoft.com/office/officeart/2005/8/layout/vList5"/>
    <dgm:cxn modelId="{B64B07D7-0F58-422E-A800-A8DDD54A7C0C}" type="presParOf" srcId="{DC2798CD-DC0C-4733-A89A-A85CD36EAFDB}" destId="{E80D6EB0-E45B-4ACF-AE53-6F3C55C56B94}" srcOrd="0" destOrd="0" presId="urn:microsoft.com/office/officeart/2005/8/layout/vList5"/>
    <dgm:cxn modelId="{CFB6D663-0590-4FD9-95FA-0BFF15D60FB4}" type="presParOf" srcId="{DC2798CD-DC0C-4733-A89A-A85CD36EAFDB}" destId="{04589B57-8B7A-48FC-95C8-5066F138A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06CA0-63EF-49FA-AC5C-683A0F30F1F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C34FABE6-E1AC-4789-B5A1-5F412BB2BB89}">
      <dgm:prSet/>
      <dgm:spPr/>
      <dgm:t>
        <a:bodyPr/>
        <a:lstStyle/>
        <a:p>
          <a:pPr algn="l" rtl="0"/>
          <a:r>
            <a:rPr lang="tr-TR" dirty="0" smtClean="0"/>
            <a:t>Elektrik tüketiminin yanında ısı ve soğutma tüketiminin de olması</a:t>
          </a:r>
          <a:endParaRPr lang="tr-TR" dirty="0"/>
        </a:p>
      </dgm:t>
    </dgm:pt>
    <dgm:pt modelId="{AA600356-2A63-4342-8057-194E6E214836}" type="parTrans" cxnId="{6DCDCC48-2A25-4338-BD7D-6F5A14B7ED40}">
      <dgm:prSet/>
      <dgm:spPr/>
      <dgm:t>
        <a:bodyPr/>
        <a:lstStyle/>
        <a:p>
          <a:pPr algn="l"/>
          <a:endParaRPr lang="tr-TR"/>
        </a:p>
      </dgm:t>
    </dgm:pt>
    <dgm:pt modelId="{B8424CC8-128B-4AD0-95E5-DC1F836F4147}" type="sibTrans" cxnId="{6DCDCC48-2A25-4338-BD7D-6F5A14B7ED40}">
      <dgm:prSet/>
      <dgm:spPr/>
      <dgm:t>
        <a:bodyPr/>
        <a:lstStyle/>
        <a:p>
          <a:pPr algn="l"/>
          <a:endParaRPr lang="tr-TR"/>
        </a:p>
      </dgm:t>
    </dgm:pt>
    <dgm:pt modelId="{7925CB1F-D18F-49E2-937C-BD66FA5D984F}">
      <dgm:prSet/>
      <dgm:spPr/>
      <dgm:t>
        <a:bodyPr/>
        <a:lstStyle/>
        <a:p>
          <a:pPr algn="l" rtl="0"/>
          <a:r>
            <a:rPr lang="tr-TR" smtClean="0"/>
            <a:t>Tüketimin gün içerisinde dengeli bir şekilde yayılmış olması</a:t>
          </a:r>
          <a:endParaRPr lang="tr-TR"/>
        </a:p>
      </dgm:t>
    </dgm:pt>
    <dgm:pt modelId="{F2A3CDDC-97C2-47CA-96F2-251AA6EF276F}" type="parTrans" cxnId="{1111D1F0-A464-48B0-8E6D-ABAE49B7B50E}">
      <dgm:prSet/>
      <dgm:spPr/>
      <dgm:t>
        <a:bodyPr/>
        <a:lstStyle/>
        <a:p>
          <a:pPr algn="l"/>
          <a:endParaRPr lang="tr-TR"/>
        </a:p>
      </dgm:t>
    </dgm:pt>
    <dgm:pt modelId="{FD7137B4-1565-4B2A-A05F-EFC2F8641141}" type="sibTrans" cxnId="{1111D1F0-A464-48B0-8E6D-ABAE49B7B50E}">
      <dgm:prSet/>
      <dgm:spPr/>
      <dgm:t>
        <a:bodyPr/>
        <a:lstStyle/>
        <a:p>
          <a:pPr algn="l"/>
          <a:endParaRPr lang="tr-TR"/>
        </a:p>
      </dgm:t>
    </dgm:pt>
    <dgm:pt modelId="{4150E800-E03C-4290-9399-BAC81980A3CB}">
      <dgm:prSet/>
      <dgm:spPr/>
      <dgm:t>
        <a:bodyPr/>
        <a:lstStyle/>
        <a:p>
          <a:pPr algn="l" rtl="0"/>
          <a:r>
            <a:rPr lang="tr-TR" smtClean="0"/>
            <a:t>Yıl içerisinde mevsime bağlı olarak ısıtma ve soğutma tüketiminin sürekliliği</a:t>
          </a:r>
          <a:endParaRPr lang="tr-TR"/>
        </a:p>
      </dgm:t>
    </dgm:pt>
    <dgm:pt modelId="{61676508-EAFA-4A93-B207-C7588E26C6CC}" type="parTrans" cxnId="{52D9C705-9D13-49BF-BB5A-786A94F780CE}">
      <dgm:prSet/>
      <dgm:spPr/>
      <dgm:t>
        <a:bodyPr/>
        <a:lstStyle/>
        <a:p>
          <a:pPr algn="l"/>
          <a:endParaRPr lang="tr-TR"/>
        </a:p>
      </dgm:t>
    </dgm:pt>
    <dgm:pt modelId="{8CE1579F-4B13-4740-ACDB-C197A6BDBF4F}" type="sibTrans" cxnId="{52D9C705-9D13-49BF-BB5A-786A94F780CE}">
      <dgm:prSet/>
      <dgm:spPr/>
      <dgm:t>
        <a:bodyPr/>
        <a:lstStyle/>
        <a:p>
          <a:pPr algn="l"/>
          <a:endParaRPr lang="tr-TR"/>
        </a:p>
      </dgm:t>
    </dgm:pt>
    <dgm:pt modelId="{C38752B4-7D80-48C4-8431-652AB008ED01}">
      <dgm:prSet/>
      <dgm:spPr/>
      <dgm:t>
        <a:bodyPr/>
        <a:lstStyle/>
        <a:p>
          <a:pPr algn="l" rtl="0"/>
          <a:r>
            <a:rPr lang="tr-TR" dirty="0" smtClean="0"/>
            <a:t>İhtiyaç ve talebe bağlı olarak arz güvenliğine yardımcı olacak şekilde tasarlanabilmesi</a:t>
          </a:r>
          <a:endParaRPr lang="tr-TR" dirty="0"/>
        </a:p>
      </dgm:t>
    </dgm:pt>
    <dgm:pt modelId="{7F6259F5-1BAE-47A6-83FA-F94DB4B8CDA6}" type="parTrans" cxnId="{B4D53E79-13BF-4369-9C0D-F6ADF927173E}">
      <dgm:prSet/>
      <dgm:spPr/>
      <dgm:t>
        <a:bodyPr/>
        <a:lstStyle/>
        <a:p>
          <a:pPr algn="l"/>
          <a:endParaRPr lang="tr-TR"/>
        </a:p>
      </dgm:t>
    </dgm:pt>
    <dgm:pt modelId="{B2844F8B-ED12-45A7-B0AA-7F221B8FB1ED}" type="sibTrans" cxnId="{B4D53E79-13BF-4369-9C0D-F6ADF927173E}">
      <dgm:prSet/>
      <dgm:spPr/>
      <dgm:t>
        <a:bodyPr/>
        <a:lstStyle/>
        <a:p>
          <a:pPr algn="l"/>
          <a:endParaRPr lang="tr-TR"/>
        </a:p>
      </dgm:t>
    </dgm:pt>
    <dgm:pt modelId="{ABD39DDE-D271-4D34-944A-98C5AEB4D9D2}">
      <dgm:prSet/>
      <dgm:spPr/>
      <dgm:t>
        <a:bodyPr/>
        <a:lstStyle/>
        <a:p>
          <a:pPr algn="l" rtl="0"/>
          <a:r>
            <a:rPr lang="tr-TR" dirty="0" smtClean="0"/>
            <a:t>Yüksek enerji maliyetleri nedeni ile ticari olarak uygulanabilir olması</a:t>
          </a:r>
          <a:endParaRPr lang="tr-TR" dirty="0"/>
        </a:p>
      </dgm:t>
    </dgm:pt>
    <dgm:pt modelId="{F3DBEADD-A7BA-459C-B088-AA0A4E4F0047}" type="parTrans" cxnId="{D83C10F2-FCA8-4091-9520-F7BA465184E6}">
      <dgm:prSet/>
      <dgm:spPr/>
      <dgm:t>
        <a:bodyPr/>
        <a:lstStyle/>
        <a:p>
          <a:pPr algn="l"/>
          <a:endParaRPr lang="tr-TR"/>
        </a:p>
      </dgm:t>
    </dgm:pt>
    <dgm:pt modelId="{31CCCA81-A094-4176-9EC8-7FC99DF13000}" type="sibTrans" cxnId="{D83C10F2-FCA8-4091-9520-F7BA465184E6}">
      <dgm:prSet/>
      <dgm:spPr/>
      <dgm:t>
        <a:bodyPr/>
        <a:lstStyle/>
        <a:p>
          <a:pPr algn="l"/>
          <a:endParaRPr lang="tr-TR"/>
        </a:p>
      </dgm:t>
    </dgm:pt>
    <dgm:pt modelId="{BB28575E-46C9-4590-8F01-C57F1BB4314C}">
      <dgm:prSet/>
      <dgm:spPr/>
      <dgm:t>
        <a:bodyPr/>
        <a:lstStyle/>
        <a:p>
          <a:pPr algn="l" rtl="0"/>
          <a:r>
            <a:rPr lang="tr-TR" dirty="0" smtClean="0"/>
            <a:t>Konvansiyonel enerji üretimine göre çok daha verimli olması nedeni ile karbon salınımın azaltılması ve karbon ayak izinin düşürülmesi </a:t>
          </a:r>
          <a:endParaRPr lang="tr-TR" dirty="0"/>
        </a:p>
      </dgm:t>
    </dgm:pt>
    <dgm:pt modelId="{E59657DD-E922-4FBD-BF74-B607E63F490D}" type="parTrans" cxnId="{6917EF56-91F4-4551-9420-E45CC4FAAB64}">
      <dgm:prSet/>
      <dgm:spPr/>
      <dgm:t>
        <a:bodyPr/>
        <a:lstStyle/>
        <a:p>
          <a:pPr algn="l"/>
          <a:endParaRPr lang="tr-TR"/>
        </a:p>
      </dgm:t>
    </dgm:pt>
    <dgm:pt modelId="{536997D3-02A1-4BD3-91D2-C03E14139C85}" type="sibTrans" cxnId="{6917EF56-91F4-4551-9420-E45CC4FAAB64}">
      <dgm:prSet/>
      <dgm:spPr/>
      <dgm:t>
        <a:bodyPr/>
        <a:lstStyle/>
        <a:p>
          <a:pPr algn="l"/>
          <a:endParaRPr lang="tr-TR"/>
        </a:p>
      </dgm:t>
    </dgm:pt>
    <dgm:pt modelId="{8F8B8BEF-B4AA-4A50-9774-3B89713B7627}" type="pres">
      <dgm:prSet presAssocID="{47606CA0-63EF-49FA-AC5C-683A0F30F1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000A437-E3E7-4CCB-A1A2-FEE91647CBC2}" type="pres">
      <dgm:prSet presAssocID="{C34FABE6-E1AC-4789-B5A1-5F412BB2BB89}" presName="composite" presStyleCnt="0"/>
      <dgm:spPr/>
    </dgm:pt>
    <dgm:pt modelId="{AFEBC656-B5E2-4565-93F0-601FEA007772}" type="pres">
      <dgm:prSet presAssocID="{C34FABE6-E1AC-4789-B5A1-5F412BB2BB89}" presName="imgShp" presStyleLbl="fgImgPlace1" presStyleIdx="0" presStyleCnt="6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B3F2979B-9319-4D07-88E8-786D9438D9B5}" type="pres">
      <dgm:prSet presAssocID="{C34FABE6-E1AC-4789-B5A1-5F412BB2BB8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B58846-B91B-4B2E-964E-44D5AE66D812}" type="pres">
      <dgm:prSet presAssocID="{B8424CC8-128B-4AD0-95E5-DC1F836F4147}" presName="spacing" presStyleCnt="0"/>
      <dgm:spPr/>
    </dgm:pt>
    <dgm:pt modelId="{6F2B25E1-6A5D-462E-8816-26D124540B08}" type="pres">
      <dgm:prSet presAssocID="{7925CB1F-D18F-49E2-937C-BD66FA5D984F}" presName="composite" presStyleCnt="0"/>
      <dgm:spPr/>
    </dgm:pt>
    <dgm:pt modelId="{ABFE569B-F913-4DF7-A416-80A4D3FE6591}" type="pres">
      <dgm:prSet presAssocID="{7925CB1F-D18F-49E2-937C-BD66FA5D984F}" presName="imgShp" presStyleLbl="fgImgPlace1" presStyleIdx="1" presStyleCnt="6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BDACD306-6923-4487-9E9F-62A51A3057FA}" type="pres">
      <dgm:prSet presAssocID="{7925CB1F-D18F-49E2-937C-BD66FA5D984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183DA4-B2B0-4A20-8804-170DC72F9048}" type="pres">
      <dgm:prSet presAssocID="{FD7137B4-1565-4B2A-A05F-EFC2F8641141}" presName="spacing" presStyleCnt="0"/>
      <dgm:spPr/>
    </dgm:pt>
    <dgm:pt modelId="{749D1DE2-4FEC-4428-AB02-0840F286B99D}" type="pres">
      <dgm:prSet presAssocID="{4150E800-E03C-4290-9399-BAC81980A3CB}" presName="composite" presStyleCnt="0"/>
      <dgm:spPr/>
    </dgm:pt>
    <dgm:pt modelId="{D7014564-BD42-4700-970C-2BD4805AD0D6}" type="pres">
      <dgm:prSet presAssocID="{4150E800-E03C-4290-9399-BAC81980A3CB}" presName="imgShp" presStyleLbl="fgImgPlace1" presStyleIdx="2" presStyleCnt="6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91A2051C-F983-4BD6-AEB9-FB8429D1633D}" type="pres">
      <dgm:prSet presAssocID="{4150E800-E03C-4290-9399-BAC81980A3C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07A873-6C48-4AB9-9031-904F3F3307A3}" type="pres">
      <dgm:prSet presAssocID="{8CE1579F-4B13-4740-ACDB-C197A6BDBF4F}" presName="spacing" presStyleCnt="0"/>
      <dgm:spPr/>
    </dgm:pt>
    <dgm:pt modelId="{EA560B39-40FC-44CC-9D6A-771B8D9ABFE2}" type="pres">
      <dgm:prSet presAssocID="{C38752B4-7D80-48C4-8431-652AB008ED01}" presName="composite" presStyleCnt="0"/>
      <dgm:spPr/>
    </dgm:pt>
    <dgm:pt modelId="{34011A1E-857E-4D08-8532-965EE74C422E}" type="pres">
      <dgm:prSet presAssocID="{C38752B4-7D80-48C4-8431-652AB008ED01}" presName="imgShp" presStyleLbl="fgImgPlace1" presStyleIdx="3" presStyleCnt="6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0849A10D-77E7-40E0-93CC-53469B6CE6D3}" type="pres">
      <dgm:prSet presAssocID="{C38752B4-7D80-48C4-8431-652AB008ED0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C73018-8C05-49C4-BF39-FEB66B03DA2D}" type="pres">
      <dgm:prSet presAssocID="{B2844F8B-ED12-45A7-B0AA-7F221B8FB1ED}" presName="spacing" presStyleCnt="0"/>
      <dgm:spPr/>
    </dgm:pt>
    <dgm:pt modelId="{7CC6FDD9-1169-45F1-A50F-CF67782BD31B}" type="pres">
      <dgm:prSet presAssocID="{ABD39DDE-D271-4D34-944A-98C5AEB4D9D2}" presName="composite" presStyleCnt="0"/>
      <dgm:spPr/>
    </dgm:pt>
    <dgm:pt modelId="{4742DF95-E26F-42F0-A993-0BB2D9D120DF}" type="pres">
      <dgm:prSet presAssocID="{ABD39DDE-D271-4D34-944A-98C5AEB4D9D2}" presName="imgShp" presStyleLbl="fgImgPlace1" presStyleIdx="4" presStyleCnt="6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B03317B3-2380-4956-9293-FAAD012BBB74}" type="pres">
      <dgm:prSet presAssocID="{ABD39DDE-D271-4D34-944A-98C5AEB4D9D2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742A46-4B36-4FB0-BDE4-A31AF0F11D22}" type="pres">
      <dgm:prSet presAssocID="{31CCCA81-A094-4176-9EC8-7FC99DF13000}" presName="spacing" presStyleCnt="0"/>
      <dgm:spPr/>
    </dgm:pt>
    <dgm:pt modelId="{AD02470C-80CC-435C-A98F-43CD4992D341}" type="pres">
      <dgm:prSet presAssocID="{BB28575E-46C9-4590-8F01-C57F1BB4314C}" presName="composite" presStyleCnt="0"/>
      <dgm:spPr/>
    </dgm:pt>
    <dgm:pt modelId="{AF3513B7-53F9-40FD-837C-5B730E912605}" type="pres">
      <dgm:prSet presAssocID="{BB28575E-46C9-4590-8F01-C57F1BB4314C}" presName="imgShp" presStyleLbl="fgImgPlace1" presStyleIdx="5" presStyleCnt="6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0F52B439-08C4-47F5-8DE1-6FFC00346D02}" type="pres">
      <dgm:prSet presAssocID="{BB28575E-46C9-4590-8F01-C57F1BB4314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5C761D-C5DE-46C2-9F57-81CEED8FD211}" type="presOf" srcId="{4150E800-E03C-4290-9399-BAC81980A3CB}" destId="{91A2051C-F983-4BD6-AEB9-FB8429D1633D}" srcOrd="0" destOrd="0" presId="urn:microsoft.com/office/officeart/2005/8/layout/vList3"/>
    <dgm:cxn modelId="{C93768DE-EC86-4741-8113-BD2B9741A432}" type="presOf" srcId="{C38752B4-7D80-48C4-8431-652AB008ED01}" destId="{0849A10D-77E7-40E0-93CC-53469B6CE6D3}" srcOrd="0" destOrd="0" presId="urn:microsoft.com/office/officeart/2005/8/layout/vList3"/>
    <dgm:cxn modelId="{1DDDFB71-C055-441C-B3A3-948A23EFE269}" type="presOf" srcId="{7925CB1F-D18F-49E2-937C-BD66FA5D984F}" destId="{BDACD306-6923-4487-9E9F-62A51A3057FA}" srcOrd="0" destOrd="0" presId="urn:microsoft.com/office/officeart/2005/8/layout/vList3"/>
    <dgm:cxn modelId="{5D894D64-CE52-4A5A-A548-3408443CDC3B}" type="presOf" srcId="{ABD39DDE-D271-4D34-944A-98C5AEB4D9D2}" destId="{B03317B3-2380-4956-9293-FAAD012BBB74}" srcOrd="0" destOrd="0" presId="urn:microsoft.com/office/officeart/2005/8/layout/vList3"/>
    <dgm:cxn modelId="{B4D53E79-13BF-4369-9C0D-F6ADF927173E}" srcId="{47606CA0-63EF-49FA-AC5C-683A0F30F1F9}" destId="{C38752B4-7D80-48C4-8431-652AB008ED01}" srcOrd="3" destOrd="0" parTransId="{7F6259F5-1BAE-47A6-83FA-F94DB4B8CDA6}" sibTransId="{B2844F8B-ED12-45A7-B0AA-7F221B8FB1ED}"/>
    <dgm:cxn modelId="{D83C10F2-FCA8-4091-9520-F7BA465184E6}" srcId="{47606CA0-63EF-49FA-AC5C-683A0F30F1F9}" destId="{ABD39DDE-D271-4D34-944A-98C5AEB4D9D2}" srcOrd="4" destOrd="0" parTransId="{F3DBEADD-A7BA-459C-B088-AA0A4E4F0047}" sibTransId="{31CCCA81-A094-4176-9EC8-7FC99DF13000}"/>
    <dgm:cxn modelId="{1111D1F0-A464-48B0-8E6D-ABAE49B7B50E}" srcId="{47606CA0-63EF-49FA-AC5C-683A0F30F1F9}" destId="{7925CB1F-D18F-49E2-937C-BD66FA5D984F}" srcOrd="1" destOrd="0" parTransId="{F2A3CDDC-97C2-47CA-96F2-251AA6EF276F}" sibTransId="{FD7137B4-1565-4B2A-A05F-EFC2F8641141}"/>
    <dgm:cxn modelId="{254C993C-137B-4F6B-B923-AF72994F0B8B}" type="presOf" srcId="{47606CA0-63EF-49FA-AC5C-683A0F30F1F9}" destId="{8F8B8BEF-B4AA-4A50-9774-3B89713B7627}" srcOrd="0" destOrd="0" presId="urn:microsoft.com/office/officeart/2005/8/layout/vList3"/>
    <dgm:cxn modelId="{6917EF56-91F4-4551-9420-E45CC4FAAB64}" srcId="{47606CA0-63EF-49FA-AC5C-683A0F30F1F9}" destId="{BB28575E-46C9-4590-8F01-C57F1BB4314C}" srcOrd="5" destOrd="0" parTransId="{E59657DD-E922-4FBD-BF74-B607E63F490D}" sibTransId="{536997D3-02A1-4BD3-91D2-C03E14139C85}"/>
    <dgm:cxn modelId="{55B8B444-3508-449A-94A4-970818DC0ABA}" type="presOf" srcId="{C34FABE6-E1AC-4789-B5A1-5F412BB2BB89}" destId="{B3F2979B-9319-4D07-88E8-786D9438D9B5}" srcOrd="0" destOrd="0" presId="urn:microsoft.com/office/officeart/2005/8/layout/vList3"/>
    <dgm:cxn modelId="{52D9C705-9D13-49BF-BB5A-786A94F780CE}" srcId="{47606CA0-63EF-49FA-AC5C-683A0F30F1F9}" destId="{4150E800-E03C-4290-9399-BAC81980A3CB}" srcOrd="2" destOrd="0" parTransId="{61676508-EAFA-4A93-B207-C7588E26C6CC}" sibTransId="{8CE1579F-4B13-4740-ACDB-C197A6BDBF4F}"/>
    <dgm:cxn modelId="{9401E933-FFF5-46D0-972F-61E3E6643D2A}" type="presOf" srcId="{BB28575E-46C9-4590-8F01-C57F1BB4314C}" destId="{0F52B439-08C4-47F5-8DE1-6FFC00346D02}" srcOrd="0" destOrd="0" presId="urn:microsoft.com/office/officeart/2005/8/layout/vList3"/>
    <dgm:cxn modelId="{6DCDCC48-2A25-4338-BD7D-6F5A14B7ED40}" srcId="{47606CA0-63EF-49FA-AC5C-683A0F30F1F9}" destId="{C34FABE6-E1AC-4789-B5A1-5F412BB2BB89}" srcOrd="0" destOrd="0" parTransId="{AA600356-2A63-4342-8057-194E6E214836}" sibTransId="{B8424CC8-128B-4AD0-95E5-DC1F836F4147}"/>
    <dgm:cxn modelId="{3E7CF526-98CF-4B48-884E-7D9A6F0294C3}" type="presParOf" srcId="{8F8B8BEF-B4AA-4A50-9774-3B89713B7627}" destId="{0000A437-E3E7-4CCB-A1A2-FEE91647CBC2}" srcOrd="0" destOrd="0" presId="urn:microsoft.com/office/officeart/2005/8/layout/vList3"/>
    <dgm:cxn modelId="{7CF7C307-A18F-4DFB-9A58-338353FF1158}" type="presParOf" srcId="{0000A437-E3E7-4CCB-A1A2-FEE91647CBC2}" destId="{AFEBC656-B5E2-4565-93F0-601FEA007772}" srcOrd="0" destOrd="0" presId="urn:microsoft.com/office/officeart/2005/8/layout/vList3"/>
    <dgm:cxn modelId="{CA34F744-5391-4088-A137-B1836DAE2D8D}" type="presParOf" srcId="{0000A437-E3E7-4CCB-A1A2-FEE91647CBC2}" destId="{B3F2979B-9319-4D07-88E8-786D9438D9B5}" srcOrd="1" destOrd="0" presId="urn:microsoft.com/office/officeart/2005/8/layout/vList3"/>
    <dgm:cxn modelId="{50AF6811-3D2E-4994-9443-2DFDC14DB534}" type="presParOf" srcId="{8F8B8BEF-B4AA-4A50-9774-3B89713B7627}" destId="{BFB58846-B91B-4B2E-964E-44D5AE66D812}" srcOrd="1" destOrd="0" presId="urn:microsoft.com/office/officeart/2005/8/layout/vList3"/>
    <dgm:cxn modelId="{1D3A4308-F44D-492A-A6E0-84C8EE857178}" type="presParOf" srcId="{8F8B8BEF-B4AA-4A50-9774-3B89713B7627}" destId="{6F2B25E1-6A5D-462E-8816-26D124540B08}" srcOrd="2" destOrd="0" presId="urn:microsoft.com/office/officeart/2005/8/layout/vList3"/>
    <dgm:cxn modelId="{B12215FF-74D4-437C-9C13-3B4195999A85}" type="presParOf" srcId="{6F2B25E1-6A5D-462E-8816-26D124540B08}" destId="{ABFE569B-F913-4DF7-A416-80A4D3FE6591}" srcOrd="0" destOrd="0" presId="urn:microsoft.com/office/officeart/2005/8/layout/vList3"/>
    <dgm:cxn modelId="{A0660D3C-3CEB-413C-A8BD-E26CCD2C3519}" type="presParOf" srcId="{6F2B25E1-6A5D-462E-8816-26D124540B08}" destId="{BDACD306-6923-4487-9E9F-62A51A3057FA}" srcOrd="1" destOrd="0" presId="urn:microsoft.com/office/officeart/2005/8/layout/vList3"/>
    <dgm:cxn modelId="{0B08B9DE-1A9E-4DBF-A1FE-E533E65BB277}" type="presParOf" srcId="{8F8B8BEF-B4AA-4A50-9774-3B89713B7627}" destId="{7D183DA4-B2B0-4A20-8804-170DC72F9048}" srcOrd="3" destOrd="0" presId="urn:microsoft.com/office/officeart/2005/8/layout/vList3"/>
    <dgm:cxn modelId="{7D98D9A0-1122-44F8-8DF9-8CFAB4E09AA7}" type="presParOf" srcId="{8F8B8BEF-B4AA-4A50-9774-3B89713B7627}" destId="{749D1DE2-4FEC-4428-AB02-0840F286B99D}" srcOrd="4" destOrd="0" presId="urn:microsoft.com/office/officeart/2005/8/layout/vList3"/>
    <dgm:cxn modelId="{E76109C6-8C25-4F32-994D-74828852669A}" type="presParOf" srcId="{749D1DE2-4FEC-4428-AB02-0840F286B99D}" destId="{D7014564-BD42-4700-970C-2BD4805AD0D6}" srcOrd="0" destOrd="0" presId="urn:microsoft.com/office/officeart/2005/8/layout/vList3"/>
    <dgm:cxn modelId="{D304CA92-970A-4BAD-9B8C-D40DFA25098A}" type="presParOf" srcId="{749D1DE2-4FEC-4428-AB02-0840F286B99D}" destId="{91A2051C-F983-4BD6-AEB9-FB8429D1633D}" srcOrd="1" destOrd="0" presId="urn:microsoft.com/office/officeart/2005/8/layout/vList3"/>
    <dgm:cxn modelId="{2681D8C3-4382-4725-8F07-96290F1EC6A0}" type="presParOf" srcId="{8F8B8BEF-B4AA-4A50-9774-3B89713B7627}" destId="{AB07A873-6C48-4AB9-9031-904F3F3307A3}" srcOrd="5" destOrd="0" presId="urn:microsoft.com/office/officeart/2005/8/layout/vList3"/>
    <dgm:cxn modelId="{9E06F69A-170B-4B97-BE30-AE5AE163C969}" type="presParOf" srcId="{8F8B8BEF-B4AA-4A50-9774-3B89713B7627}" destId="{EA560B39-40FC-44CC-9D6A-771B8D9ABFE2}" srcOrd="6" destOrd="0" presId="urn:microsoft.com/office/officeart/2005/8/layout/vList3"/>
    <dgm:cxn modelId="{A514D105-D107-4010-8B00-9272053C31DB}" type="presParOf" srcId="{EA560B39-40FC-44CC-9D6A-771B8D9ABFE2}" destId="{34011A1E-857E-4D08-8532-965EE74C422E}" srcOrd="0" destOrd="0" presId="urn:microsoft.com/office/officeart/2005/8/layout/vList3"/>
    <dgm:cxn modelId="{E1CE3EC7-95D7-4555-9966-D38E4BD5DBBE}" type="presParOf" srcId="{EA560B39-40FC-44CC-9D6A-771B8D9ABFE2}" destId="{0849A10D-77E7-40E0-93CC-53469B6CE6D3}" srcOrd="1" destOrd="0" presId="urn:microsoft.com/office/officeart/2005/8/layout/vList3"/>
    <dgm:cxn modelId="{2607B925-DE94-45AB-B389-3B7F82D6D085}" type="presParOf" srcId="{8F8B8BEF-B4AA-4A50-9774-3B89713B7627}" destId="{02C73018-8C05-49C4-BF39-FEB66B03DA2D}" srcOrd="7" destOrd="0" presId="urn:microsoft.com/office/officeart/2005/8/layout/vList3"/>
    <dgm:cxn modelId="{DBB85767-2E9E-4177-8B48-EBE1056A958F}" type="presParOf" srcId="{8F8B8BEF-B4AA-4A50-9774-3B89713B7627}" destId="{7CC6FDD9-1169-45F1-A50F-CF67782BD31B}" srcOrd="8" destOrd="0" presId="urn:microsoft.com/office/officeart/2005/8/layout/vList3"/>
    <dgm:cxn modelId="{02012CE3-79F3-4B0D-87AE-F8F76D771EFB}" type="presParOf" srcId="{7CC6FDD9-1169-45F1-A50F-CF67782BD31B}" destId="{4742DF95-E26F-42F0-A993-0BB2D9D120DF}" srcOrd="0" destOrd="0" presId="urn:microsoft.com/office/officeart/2005/8/layout/vList3"/>
    <dgm:cxn modelId="{27D25B2F-A27B-41ED-AD91-4D0C27854456}" type="presParOf" srcId="{7CC6FDD9-1169-45F1-A50F-CF67782BD31B}" destId="{B03317B3-2380-4956-9293-FAAD012BBB74}" srcOrd="1" destOrd="0" presId="urn:microsoft.com/office/officeart/2005/8/layout/vList3"/>
    <dgm:cxn modelId="{70697A63-3C82-4380-9E06-63CC130C3AFE}" type="presParOf" srcId="{8F8B8BEF-B4AA-4A50-9774-3B89713B7627}" destId="{41742A46-4B36-4FB0-BDE4-A31AF0F11D22}" srcOrd="9" destOrd="0" presId="urn:microsoft.com/office/officeart/2005/8/layout/vList3"/>
    <dgm:cxn modelId="{DF44404B-D912-4400-99AC-B53B0F2AB2C0}" type="presParOf" srcId="{8F8B8BEF-B4AA-4A50-9774-3B89713B7627}" destId="{AD02470C-80CC-435C-A98F-43CD4992D341}" srcOrd="10" destOrd="0" presId="urn:microsoft.com/office/officeart/2005/8/layout/vList3"/>
    <dgm:cxn modelId="{2E1FF5AB-67A9-4105-8096-276EE2BD6EC0}" type="presParOf" srcId="{AD02470C-80CC-435C-A98F-43CD4992D341}" destId="{AF3513B7-53F9-40FD-837C-5B730E912605}" srcOrd="0" destOrd="0" presId="urn:microsoft.com/office/officeart/2005/8/layout/vList3"/>
    <dgm:cxn modelId="{C6041061-65E5-4543-9525-14C59D38069B}" type="presParOf" srcId="{AD02470C-80CC-435C-A98F-43CD4992D341}" destId="{0F52B439-08C4-47F5-8DE1-6FFC00346D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9A5F8-FEF6-4B34-93F3-CD29F43BDC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6CAF6A1-62AB-4E18-B518-7BFD1F2074D0}">
      <dgm:prSet/>
      <dgm:spPr/>
      <dgm:t>
        <a:bodyPr/>
        <a:lstStyle/>
        <a:p>
          <a:pPr algn="l" rtl="0"/>
          <a:r>
            <a:rPr lang="tr-TR" dirty="0" smtClean="0"/>
            <a:t>Müşteriyle ilk iletişimin kurulması ve proje konseptinin oluşturulması</a:t>
          </a:r>
          <a:endParaRPr lang="tr-TR" dirty="0"/>
        </a:p>
      </dgm:t>
    </dgm:pt>
    <dgm:pt modelId="{62767554-85CF-4C5B-B981-97C32B8EB4D9}" type="parTrans" cxnId="{0FBCE734-464E-46D1-BDFB-67D02A61ECF6}">
      <dgm:prSet/>
      <dgm:spPr/>
      <dgm:t>
        <a:bodyPr/>
        <a:lstStyle/>
        <a:p>
          <a:pPr algn="l"/>
          <a:endParaRPr lang="tr-TR"/>
        </a:p>
      </dgm:t>
    </dgm:pt>
    <dgm:pt modelId="{F75A809C-D54C-4459-ADAB-56C538704821}" type="sibTrans" cxnId="{0FBCE734-464E-46D1-BDFB-67D02A61ECF6}">
      <dgm:prSet/>
      <dgm:spPr/>
      <dgm:t>
        <a:bodyPr/>
        <a:lstStyle/>
        <a:p>
          <a:pPr algn="l"/>
          <a:endParaRPr lang="tr-TR"/>
        </a:p>
      </dgm:t>
    </dgm:pt>
    <dgm:pt modelId="{2542C3FB-717E-4B40-8AF4-9A5338E36FD1}">
      <dgm:prSet/>
      <dgm:spPr/>
      <dgm:t>
        <a:bodyPr/>
        <a:lstStyle/>
        <a:p>
          <a:pPr algn="l" rtl="0"/>
          <a:r>
            <a:rPr lang="tr-TR" smtClean="0"/>
            <a:t>Müşteri saha ziyareti ve bağlayıcılığı olmayan teklifin sunulması</a:t>
          </a:r>
          <a:endParaRPr lang="tr-TR"/>
        </a:p>
      </dgm:t>
    </dgm:pt>
    <dgm:pt modelId="{43666725-E95A-4ADA-A32C-EB4EC1C21CB7}" type="parTrans" cxnId="{F23E96C5-51DA-4B94-AF17-A6E2887DB3C3}">
      <dgm:prSet/>
      <dgm:spPr/>
      <dgm:t>
        <a:bodyPr/>
        <a:lstStyle/>
        <a:p>
          <a:pPr algn="l"/>
          <a:endParaRPr lang="tr-TR"/>
        </a:p>
      </dgm:t>
    </dgm:pt>
    <dgm:pt modelId="{0930DA0C-EF9F-43B3-A4B3-51C49631AF62}" type="sibTrans" cxnId="{F23E96C5-51DA-4B94-AF17-A6E2887DB3C3}">
      <dgm:prSet/>
      <dgm:spPr/>
      <dgm:t>
        <a:bodyPr/>
        <a:lstStyle/>
        <a:p>
          <a:pPr algn="l"/>
          <a:endParaRPr lang="tr-TR"/>
        </a:p>
      </dgm:t>
    </dgm:pt>
    <dgm:pt modelId="{ABFAA574-0600-448F-B49C-9C5A8CB28144}">
      <dgm:prSet/>
      <dgm:spPr/>
      <dgm:t>
        <a:bodyPr/>
        <a:lstStyle/>
        <a:p>
          <a:pPr algn="l" rtl="0"/>
          <a:r>
            <a:rPr lang="tr-TR" smtClean="0"/>
            <a:t>Detaylı değerlendirme, dizayn ve bağlayıcı teklifin sunulması</a:t>
          </a:r>
          <a:endParaRPr lang="tr-TR"/>
        </a:p>
      </dgm:t>
    </dgm:pt>
    <dgm:pt modelId="{8078F05E-8DC1-4CCE-86D8-A3A02B2DB3E8}" type="parTrans" cxnId="{1C143CB3-AA11-4644-8349-202C831F0626}">
      <dgm:prSet/>
      <dgm:spPr/>
      <dgm:t>
        <a:bodyPr/>
        <a:lstStyle/>
        <a:p>
          <a:pPr algn="l"/>
          <a:endParaRPr lang="tr-TR"/>
        </a:p>
      </dgm:t>
    </dgm:pt>
    <dgm:pt modelId="{A47857C0-3E91-4AA2-9A34-F2CF939F2806}" type="sibTrans" cxnId="{1C143CB3-AA11-4644-8349-202C831F0626}">
      <dgm:prSet/>
      <dgm:spPr/>
      <dgm:t>
        <a:bodyPr/>
        <a:lstStyle/>
        <a:p>
          <a:pPr algn="l"/>
          <a:endParaRPr lang="tr-TR"/>
        </a:p>
      </dgm:t>
    </dgm:pt>
    <dgm:pt modelId="{2B45C940-37FB-41CC-8C1B-35A815FC5EA3}">
      <dgm:prSet/>
      <dgm:spPr/>
      <dgm:t>
        <a:bodyPr/>
        <a:lstStyle/>
        <a:p>
          <a:pPr algn="l" rtl="0"/>
          <a:r>
            <a:rPr lang="tr-TR" smtClean="0"/>
            <a:t>Müzakere, detaylı dizaynın tamamlanması ve kontratın imzalanması</a:t>
          </a:r>
          <a:endParaRPr lang="tr-TR"/>
        </a:p>
      </dgm:t>
    </dgm:pt>
    <dgm:pt modelId="{A278D168-3CD5-4186-94C3-BCCED4CC33DE}" type="parTrans" cxnId="{8C33ECAE-7322-4D0B-BF3B-626F45696542}">
      <dgm:prSet/>
      <dgm:spPr/>
      <dgm:t>
        <a:bodyPr/>
        <a:lstStyle/>
        <a:p>
          <a:pPr algn="l"/>
          <a:endParaRPr lang="tr-TR"/>
        </a:p>
      </dgm:t>
    </dgm:pt>
    <dgm:pt modelId="{60DEC96D-F0D2-48B1-AB36-FFF5768C349C}" type="sibTrans" cxnId="{8C33ECAE-7322-4D0B-BF3B-626F45696542}">
      <dgm:prSet/>
      <dgm:spPr/>
      <dgm:t>
        <a:bodyPr/>
        <a:lstStyle/>
        <a:p>
          <a:pPr algn="l"/>
          <a:endParaRPr lang="tr-TR"/>
        </a:p>
      </dgm:t>
    </dgm:pt>
    <dgm:pt modelId="{71DB1914-9837-442F-8D2E-6751F1DEBD6F}">
      <dgm:prSet/>
      <dgm:spPr/>
      <dgm:t>
        <a:bodyPr/>
        <a:lstStyle/>
        <a:p>
          <a:pPr algn="l" rtl="0"/>
          <a:r>
            <a:rPr lang="tr-TR" smtClean="0"/>
            <a:t>Ekikpman satın almasının gerçekleştirilmesi</a:t>
          </a:r>
          <a:endParaRPr lang="tr-TR"/>
        </a:p>
      </dgm:t>
    </dgm:pt>
    <dgm:pt modelId="{D30AEB5F-50A4-496F-AFAC-0DE916BB1CC9}" type="parTrans" cxnId="{7F665F57-CABD-4CD0-B255-FD45199BEE5C}">
      <dgm:prSet/>
      <dgm:spPr/>
      <dgm:t>
        <a:bodyPr/>
        <a:lstStyle/>
        <a:p>
          <a:pPr algn="l"/>
          <a:endParaRPr lang="tr-TR"/>
        </a:p>
      </dgm:t>
    </dgm:pt>
    <dgm:pt modelId="{6D198756-B9BC-478B-95D0-16F74082C447}" type="sibTrans" cxnId="{7F665F57-CABD-4CD0-B255-FD45199BEE5C}">
      <dgm:prSet/>
      <dgm:spPr/>
      <dgm:t>
        <a:bodyPr/>
        <a:lstStyle/>
        <a:p>
          <a:pPr algn="l"/>
          <a:endParaRPr lang="tr-TR"/>
        </a:p>
      </dgm:t>
    </dgm:pt>
    <dgm:pt modelId="{0ADD598F-D877-429B-9AFA-C95B2D5015BA}">
      <dgm:prSet/>
      <dgm:spPr/>
      <dgm:t>
        <a:bodyPr/>
        <a:lstStyle/>
        <a:p>
          <a:pPr algn="l" rtl="0"/>
          <a:r>
            <a:rPr lang="tr-TR" smtClean="0"/>
            <a:t>İş planının yapılması ve projenin başlatılması</a:t>
          </a:r>
          <a:endParaRPr lang="tr-TR"/>
        </a:p>
      </dgm:t>
    </dgm:pt>
    <dgm:pt modelId="{74D2CE6A-1845-4020-B773-22B74C179F0E}" type="parTrans" cxnId="{DD49397E-FFB5-4DA8-97CF-D80CB6CC5D8B}">
      <dgm:prSet/>
      <dgm:spPr/>
      <dgm:t>
        <a:bodyPr/>
        <a:lstStyle/>
        <a:p>
          <a:pPr algn="l"/>
          <a:endParaRPr lang="tr-TR"/>
        </a:p>
      </dgm:t>
    </dgm:pt>
    <dgm:pt modelId="{C4C7804C-7116-41B3-BD4C-13CD22710D78}" type="sibTrans" cxnId="{DD49397E-FFB5-4DA8-97CF-D80CB6CC5D8B}">
      <dgm:prSet/>
      <dgm:spPr/>
      <dgm:t>
        <a:bodyPr/>
        <a:lstStyle/>
        <a:p>
          <a:pPr algn="l"/>
          <a:endParaRPr lang="tr-TR"/>
        </a:p>
      </dgm:t>
    </dgm:pt>
    <dgm:pt modelId="{AB9F234A-BA13-4BA8-ADE4-F2830E387EAC}">
      <dgm:prSet/>
      <dgm:spPr/>
      <dgm:t>
        <a:bodyPr/>
        <a:lstStyle/>
        <a:p>
          <a:pPr algn="l" rtl="0"/>
          <a:r>
            <a:rPr lang="tr-TR" smtClean="0"/>
            <a:t>Yasal izin başvurularının tamamlanması ve izin süreçlerinin takibi</a:t>
          </a:r>
          <a:endParaRPr lang="tr-TR"/>
        </a:p>
      </dgm:t>
    </dgm:pt>
    <dgm:pt modelId="{B0407D21-E56D-4445-AA88-A888C2D73E11}" type="parTrans" cxnId="{714F9E72-BEC3-40D2-B563-D80CAF405FBC}">
      <dgm:prSet/>
      <dgm:spPr/>
      <dgm:t>
        <a:bodyPr/>
        <a:lstStyle/>
        <a:p>
          <a:pPr algn="l"/>
          <a:endParaRPr lang="tr-TR"/>
        </a:p>
      </dgm:t>
    </dgm:pt>
    <dgm:pt modelId="{549C5043-A273-4FEE-BDDD-23E959B3BB09}" type="sibTrans" cxnId="{714F9E72-BEC3-40D2-B563-D80CAF405FBC}">
      <dgm:prSet/>
      <dgm:spPr/>
      <dgm:t>
        <a:bodyPr/>
        <a:lstStyle/>
        <a:p>
          <a:pPr algn="l"/>
          <a:endParaRPr lang="tr-TR"/>
        </a:p>
      </dgm:t>
    </dgm:pt>
    <dgm:pt modelId="{07561060-1A4C-477A-B837-E8233CD50C46}">
      <dgm:prSet/>
      <dgm:spPr/>
      <dgm:t>
        <a:bodyPr/>
        <a:lstStyle/>
        <a:p>
          <a:pPr algn="l" rtl="0"/>
          <a:r>
            <a:rPr lang="tr-TR" dirty="0" smtClean="0"/>
            <a:t>Ekipmanın sahada kurulması, kabullerin yapılması ve devreye alma</a:t>
          </a:r>
          <a:endParaRPr lang="tr-TR" dirty="0"/>
        </a:p>
      </dgm:t>
    </dgm:pt>
    <dgm:pt modelId="{5CBEC77C-BC28-4AC1-9BCD-1966A9031842}" type="parTrans" cxnId="{64DFB809-1431-4365-B9A8-26A84D619C7F}">
      <dgm:prSet/>
      <dgm:spPr/>
      <dgm:t>
        <a:bodyPr/>
        <a:lstStyle/>
        <a:p>
          <a:pPr algn="l"/>
          <a:endParaRPr lang="tr-TR"/>
        </a:p>
      </dgm:t>
    </dgm:pt>
    <dgm:pt modelId="{515FA8B6-5DCD-4EB7-BC5E-AFFEFF106C91}" type="sibTrans" cxnId="{64DFB809-1431-4365-B9A8-26A84D619C7F}">
      <dgm:prSet/>
      <dgm:spPr/>
      <dgm:t>
        <a:bodyPr/>
        <a:lstStyle/>
        <a:p>
          <a:pPr algn="l"/>
          <a:endParaRPr lang="tr-TR"/>
        </a:p>
      </dgm:t>
    </dgm:pt>
    <dgm:pt modelId="{55BCE7C1-D826-40A2-9CCF-B454EBBD347F}">
      <dgm:prSet/>
      <dgm:spPr/>
      <dgm:t>
        <a:bodyPr/>
        <a:lstStyle/>
        <a:p>
          <a:pPr algn="l" rtl="0"/>
          <a:r>
            <a:rPr lang="tr-TR" smtClean="0"/>
            <a:t>Performans kontrolü, işletme ve bakımı</a:t>
          </a:r>
          <a:endParaRPr lang="tr-TR"/>
        </a:p>
      </dgm:t>
    </dgm:pt>
    <dgm:pt modelId="{C7EF0C99-F213-4281-9048-377286343CA5}" type="parTrans" cxnId="{CD8C6694-2FAD-4DF3-B1FD-5A3EFE5AC9A3}">
      <dgm:prSet/>
      <dgm:spPr/>
      <dgm:t>
        <a:bodyPr/>
        <a:lstStyle/>
        <a:p>
          <a:pPr algn="l"/>
          <a:endParaRPr lang="tr-TR"/>
        </a:p>
      </dgm:t>
    </dgm:pt>
    <dgm:pt modelId="{28A465F3-B3F1-4138-90A3-3216DDC9DA71}" type="sibTrans" cxnId="{CD8C6694-2FAD-4DF3-B1FD-5A3EFE5AC9A3}">
      <dgm:prSet/>
      <dgm:spPr/>
      <dgm:t>
        <a:bodyPr/>
        <a:lstStyle/>
        <a:p>
          <a:pPr algn="l"/>
          <a:endParaRPr lang="tr-TR"/>
        </a:p>
      </dgm:t>
    </dgm:pt>
    <dgm:pt modelId="{782658BA-6823-4F6D-A7CC-9E434EC93C1B}" type="pres">
      <dgm:prSet presAssocID="{1189A5F8-FEF6-4B34-93F3-CD29F43BDC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278EF2-B07E-4758-BEC7-8A73B0C36411}" type="pres">
      <dgm:prSet presAssocID="{76CAF6A1-62AB-4E18-B518-7BFD1F2074D0}" presName="composite" presStyleCnt="0"/>
      <dgm:spPr/>
    </dgm:pt>
    <dgm:pt modelId="{50CE9947-EC89-4A39-9AB4-333D5533616F}" type="pres">
      <dgm:prSet presAssocID="{76CAF6A1-62AB-4E18-B518-7BFD1F2074D0}" presName="imgShp" presStyleLbl="fgImgPlace1" presStyleIdx="0" presStyleCnt="9"/>
      <dgm:spPr>
        <a:solidFill>
          <a:srgbClr val="CCCCFF"/>
        </a:solidFill>
      </dgm:spPr>
    </dgm:pt>
    <dgm:pt modelId="{11A6AFBF-F52E-4E4F-9DC3-6C2F2F6CD573}" type="pres">
      <dgm:prSet presAssocID="{76CAF6A1-62AB-4E18-B518-7BFD1F2074D0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0406D2-E66F-4D82-BE06-EF038EEF07D6}" type="pres">
      <dgm:prSet presAssocID="{F75A809C-D54C-4459-ADAB-56C538704821}" presName="spacing" presStyleCnt="0"/>
      <dgm:spPr/>
    </dgm:pt>
    <dgm:pt modelId="{102FC67B-FB02-4318-A619-AF89B2F0E542}" type="pres">
      <dgm:prSet presAssocID="{2542C3FB-717E-4B40-8AF4-9A5338E36FD1}" presName="composite" presStyleCnt="0"/>
      <dgm:spPr/>
    </dgm:pt>
    <dgm:pt modelId="{DDDFC394-E749-44EE-AF09-C2E234AF7C50}" type="pres">
      <dgm:prSet presAssocID="{2542C3FB-717E-4B40-8AF4-9A5338E36FD1}" presName="imgShp" presStyleLbl="fgImgPlace1" presStyleIdx="1" presStyleCnt="9"/>
      <dgm:spPr>
        <a:solidFill>
          <a:srgbClr val="CCCCFF"/>
        </a:solidFill>
      </dgm:spPr>
    </dgm:pt>
    <dgm:pt modelId="{289DD064-6A7E-4939-818E-8C0C9EDEA78A}" type="pres">
      <dgm:prSet presAssocID="{2542C3FB-717E-4B40-8AF4-9A5338E36FD1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B8E038-4487-4B38-9C42-57FBD041473A}" type="pres">
      <dgm:prSet presAssocID="{0930DA0C-EF9F-43B3-A4B3-51C49631AF62}" presName="spacing" presStyleCnt="0"/>
      <dgm:spPr/>
    </dgm:pt>
    <dgm:pt modelId="{606FF616-514F-4565-B4C3-608E756A9167}" type="pres">
      <dgm:prSet presAssocID="{ABFAA574-0600-448F-B49C-9C5A8CB28144}" presName="composite" presStyleCnt="0"/>
      <dgm:spPr/>
    </dgm:pt>
    <dgm:pt modelId="{A6D2E2AE-3951-4ADD-9636-95219515B2F0}" type="pres">
      <dgm:prSet presAssocID="{ABFAA574-0600-448F-B49C-9C5A8CB28144}" presName="imgShp" presStyleLbl="fgImgPlace1" presStyleIdx="2" presStyleCnt="9"/>
      <dgm:spPr>
        <a:solidFill>
          <a:srgbClr val="CCCCFF"/>
        </a:solidFill>
      </dgm:spPr>
    </dgm:pt>
    <dgm:pt modelId="{47C7E940-ED4D-45AE-A57A-5340126A0A5E}" type="pres">
      <dgm:prSet presAssocID="{ABFAA574-0600-448F-B49C-9C5A8CB28144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59428F-6034-4161-8406-05189BA0D6E9}" type="pres">
      <dgm:prSet presAssocID="{A47857C0-3E91-4AA2-9A34-F2CF939F2806}" presName="spacing" presStyleCnt="0"/>
      <dgm:spPr/>
    </dgm:pt>
    <dgm:pt modelId="{594E137E-3043-485E-BCA8-E77C15462483}" type="pres">
      <dgm:prSet presAssocID="{2B45C940-37FB-41CC-8C1B-35A815FC5EA3}" presName="composite" presStyleCnt="0"/>
      <dgm:spPr/>
    </dgm:pt>
    <dgm:pt modelId="{6445FDAF-18B3-4E7E-B50B-DBD475E9A3F5}" type="pres">
      <dgm:prSet presAssocID="{2B45C940-37FB-41CC-8C1B-35A815FC5EA3}" presName="imgShp" presStyleLbl="fgImgPlace1" presStyleIdx="3" presStyleCnt="9"/>
      <dgm:spPr>
        <a:solidFill>
          <a:srgbClr val="CCCCFF"/>
        </a:solidFill>
      </dgm:spPr>
    </dgm:pt>
    <dgm:pt modelId="{CF854F07-BC0D-4DE6-A771-41731F60FA19}" type="pres">
      <dgm:prSet presAssocID="{2B45C940-37FB-41CC-8C1B-35A815FC5EA3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72B919-7359-4C86-A4F1-B43B51275133}" type="pres">
      <dgm:prSet presAssocID="{60DEC96D-F0D2-48B1-AB36-FFF5768C349C}" presName="spacing" presStyleCnt="0"/>
      <dgm:spPr/>
    </dgm:pt>
    <dgm:pt modelId="{E280D0EE-69B7-46A9-9216-05CA9FFCC586}" type="pres">
      <dgm:prSet presAssocID="{71DB1914-9837-442F-8D2E-6751F1DEBD6F}" presName="composite" presStyleCnt="0"/>
      <dgm:spPr/>
    </dgm:pt>
    <dgm:pt modelId="{E60505F1-5D8B-403D-B5C3-BF6E564B156A}" type="pres">
      <dgm:prSet presAssocID="{71DB1914-9837-442F-8D2E-6751F1DEBD6F}" presName="imgShp" presStyleLbl="fgImgPlace1" presStyleIdx="4" presStyleCnt="9"/>
      <dgm:spPr>
        <a:solidFill>
          <a:srgbClr val="CCCCFF"/>
        </a:solidFill>
      </dgm:spPr>
    </dgm:pt>
    <dgm:pt modelId="{92CB5B7D-A3F3-4970-ADA5-0285E9EF604B}" type="pres">
      <dgm:prSet presAssocID="{71DB1914-9837-442F-8D2E-6751F1DEBD6F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7414F7-72D0-4984-895F-36425917F110}" type="pres">
      <dgm:prSet presAssocID="{6D198756-B9BC-478B-95D0-16F74082C447}" presName="spacing" presStyleCnt="0"/>
      <dgm:spPr/>
    </dgm:pt>
    <dgm:pt modelId="{6E3624C6-5D0E-4126-B3ED-AABE731622B4}" type="pres">
      <dgm:prSet presAssocID="{0ADD598F-D877-429B-9AFA-C95B2D5015BA}" presName="composite" presStyleCnt="0"/>
      <dgm:spPr/>
    </dgm:pt>
    <dgm:pt modelId="{545152EC-F6C4-4E76-84D1-D1B9ED6005D3}" type="pres">
      <dgm:prSet presAssocID="{0ADD598F-D877-429B-9AFA-C95B2D5015BA}" presName="imgShp" presStyleLbl="fgImgPlace1" presStyleIdx="5" presStyleCnt="9"/>
      <dgm:spPr>
        <a:solidFill>
          <a:srgbClr val="CCCCFF"/>
        </a:solidFill>
      </dgm:spPr>
    </dgm:pt>
    <dgm:pt modelId="{F760188F-A1B3-4A0A-B33B-C39D7A3496C6}" type="pres">
      <dgm:prSet presAssocID="{0ADD598F-D877-429B-9AFA-C95B2D5015BA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943029-F7D7-413E-A6CE-498DC47C3130}" type="pres">
      <dgm:prSet presAssocID="{C4C7804C-7116-41B3-BD4C-13CD22710D78}" presName="spacing" presStyleCnt="0"/>
      <dgm:spPr/>
    </dgm:pt>
    <dgm:pt modelId="{50A42757-4DA1-4634-AE5A-CB601ED1DBB2}" type="pres">
      <dgm:prSet presAssocID="{AB9F234A-BA13-4BA8-ADE4-F2830E387EAC}" presName="composite" presStyleCnt="0"/>
      <dgm:spPr/>
    </dgm:pt>
    <dgm:pt modelId="{D2EFFF77-8D44-4A9A-B20D-EEE51DD9C965}" type="pres">
      <dgm:prSet presAssocID="{AB9F234A-BA13-4BA8-ADE4-F2830E387EAC}" presName="imgShp" presStyleLbl="fgImgPlace1" presStyleIdx="6" presStyleCnt="9"/>
      <dgm:spPr>
        <a:solidFill>
          <a:srgbClr val="CCCCFF"/>
        </a:solidFill>
      </dgm:spPr>
    </dgm:pt>
    <dgm:pt modelId="{1A453161-BDF7-483C-9262-C22ABE385D4F}" type="pres">
      <dgm:prSet presAssocID="{AB9F234A-BA13-4BA8-ADE4-F2830E387EAC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F34C53-8CF1-41BB-836C-35A1F322134C}" type="pres">
      <dgm:prSet presAssocID="{549C5043-A273-4FEE-BDDD-23E959B3BB09}" presName="spacing" presStyleCnt="0"/>
      <dgm:spPr/>
    </dgm:pt>
    <dgm:pt modelId="{36CA36C8-E9B3-475C-A76D-C2C76F0F282E}" type="pres">
      <dgm:prSet presAssocID="{07561060-1A4C-477A-B837-E8233CD50C46}" presName="composite" presStyleCnt="0"/>
      <dgm:spPr/>
    </dgm:pt>
    <dgm:pt modelId="{F05FA0E6-06F6-4183-AC09-63EB29C1C0ED}" type="pres">
      <dgm:prSet presAssocID="{07561060-1A4C-477A-B837-E8233CD50C46}" presName="imgShp" presStyleLbl="fgImgPlace1" presStyleIdx="7" presStyleCnt="9"/>
      <dgm:spPr>
        <a:solidFill>
          <a:srgbClr val="CCCCFF"/>
        </a:solidFill>
      </dgm:spPr>
    </dgm:pt>
    <dgm:pt modelId="{630CBDFE-8042-48B4-916B-6158CEC3BFA3}" type="pres">
      <dgm:prSet presAssocID="{07561060-1A4C-477A-B837-E8233CD50C46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7C426E-40C7-48A9-9677-57E65C268398}" type="pres">
      <dgm:prSet presAssocID="{515FA8B6-5DCD-4EB7-BC5E-AFFEFF106C91}" presName="spacing" presStyleCnt="0"/>
      <dgm:spPr/>
    </dgm:pt>
    <dgm:pt modelId="{466C1BB1-19AA-4F73-97F4-85342A22FE08}" type="pres">
      <dgm:prSet presAssocID="{55BCE7C1-D826-40A2-9CCF-B454EBBD347F}" presName="composite" presStyleCnt="0"/>
      <dgm:spPr/>
    </dgm:pt>
    <dgm:pt modelId="{A34A21B4-BB1B-4D50-9F0F-34651D2066FD}" type="pres">
      <dgm:prSet presAssocID="{55BCE7C1-D826-40A2-9CCF-B454EBBD347F}" presName="imgShp" presStyleLbl="fgImgPlace1" presStyleIdx="8" presStyleCnt="9"/>
      <dgm:spPr>
        <a:solidFill>
          <a:srgbClr val="CCCCFF"/>
        </a:solidFill>
      </dgm:spPr>
    </dgm:pt>
    <dgm:pt modelId="{2E3816D4-55CE-4809-A737-3F6CF7DDA975}" type="pres">
      <dgm:prSet presAssocID="{55BCE7C1-D826-40A2-9CCF-B454EBBD347F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3E96C5-51DA-4B94-AF17-A6E2887DB3C3}" srcId="{1189A5F8-FEF6-4B34-93F3-CD29F43BDCAD}" destId="{2542C3FB-717E-4B40-8AF4-9A5338E36FD1}" srcOrd="1" destOrd="0" parTransId="{43666725-E95A-4ADA-A32C-EB4EC1C21CB7}" sibTransId="{0930DA0C-EF9F-43B3-A4B3-51C49631AF62}"/>
    <dgm:cxn modelId="{1C143CB3-AA11-4644-8349-202C831F0626}" srcId="{1189A5F8-FEF6-4B34-93F3-CD29F43BDCAD}" destId="{ABFAA574-0600-448F-B49C-9C5A8CB28144}" srcOrd="2" destOrd="0" parTransId="{8078F05E-8DC1-4CCE-86D8-A3A02B2DB3E8}" sibTransId="{A47857C0-3E91-4AA2-9A34-F2CF939F2806}"/>
    <dgm:cxn modelId="{06B6AF74-4819-4F2B-995D-713AA6C70FBE}" type="presOf" srcId="{2542C3FB-717E-4B40-8AF4-9A5338E36FD1}" destId="{289DD064-6A7E-4939-818E-8C0C9EDEA78A}" srcOrd="0" destOrd="0" presId="urn:microsoft.com/office/officeart/2005/8/layout/vList3"/>
    <dgm:cxn modelId="{8C33ECAE-7322-4D0B-BF3B-626F45696542}" srcId="{1189A5F8-FEF6-4B34-93F3-CD29F43BDCAD}" destId="{2B45C940-37FB-41CC-8C1B-35A815FC5EA3}" srcOrd="3" destOrd="0" parTransId="{A278D168-3CD5-4186-94C3-BCCED4CC33DE}" sibTransId="{60DEC96D-F0D2-48B1-AB36-FFF5768C349C}"/>
    <dgm:cxn modelId="{2A2E5B7C-7E6E-4612-B382-66047B6EACAC}" type="presOf" srcId="{76CAF6A1-62AB-4E18-B518-7BFD1F2074D0}" destId="{11A6AFBF-F52E-4E4F-9DC3-6C2F2F6CD573}" srcOrd="0" destOrd="0" presId="urn:microsoft.com/office/officeart/2005/8/layout/vList3"/>
    <dgm:cxn modelId="{75199C13-6412-4282-88FE-B51CB1C414AC}" type="presOf" srcId="{55BCE7C1-D826-40A2-9CCF-B454EBBD347F}" destId="{2E3816D4-55CE-4809-A737-3F6CF7DDA975}" srcOrd="0" destOrd="0" presId="urn:microsoft.com/office/officeart/2005/8/layout/vList3"/>
    <dgm:cxn modelId="{CA0B880D-05DA-4710-85D6-AB124A3D8774}" type="presOf" srcId="{71DB1914-9837-442F-8D2E-6751F1DEBD6F}" destId="{92CB5B7D-A3F3-4970-ADA5-0285E9EF604B}" srcOrd="0" destOrd="0" presId="urn:microsoft.com/office/officeart/2005/8/layout/vList3"/>
    <dgm:cxn modelId="{31723AF9-64F3-4402-9D5C-17244F2B1C6B}" type="presOf" srcId="{0ADD598F-D877-429B-9AFA-C95B2D5015BA}" destId="{F760188F-A1B3-4A0A-B33B-C39D7A3496C6}" srcOrd="0" destOrd="0" presId="urn:microsoft.com/office/officeart/2005/8/layout/vList3"/>
    <dgm:cxn modelId="{714F9E72-BEC3-40D2-B563-D80CAF405FBC}" srcId="{1189A5F8-FEF6-4B34-93F3-CD29F43BDCAD}" destId="{AB9F234A-BA13-4BA8-ADE4-F2830E387EAC}" srcOrd="6" destOrd="0" parTransId="{B0407D21-E56D-4445-AA88-A888C2D73E11}" sibTransId="{549C5043-A273-4FEE-BDDD-23E959B3BB09}"/>
    <dgm:cxn modelId="{7F665F57-CABD-4CD0-B255-FD45199BEE5C}" srcId="{1189A5F8-FEF6-4B34-93F3-CD29F43BDCAD}" destId="{71DB1914-9837-442F-8D2E-6751F1DEBD6F}" srcOrd="4" destOrd="0" parTransId="{D30AEB5F-50A4-496F-AFAC-0DE916BB1CC9}" sibTransId="{6D198756-B9BC-478B-95D0-16F74082C447}"/>
    <dgm:cxn modelId="{0FBCE734-464E-46D1-BDFB-67D02A61ECF6}" srcId="{1189A5F8-FEF6-4B34-93F3-CD29F43BDCAD}" destId="{76CAF6A1-62AB-4E18-B518-7BFD1F2074D0}" srcOrd="0" destOrd="0" parTransId="{62767554-85CF-4C5B-B981-97C32B8EB4D9}" sibTransId="{F75A809C-D54C-4459-ADAB-56C538704821}"/>
    <dgm:cxn modelId="{64DFB809-1431-4365-B9A8-26A84D619C7F}" srcId="{1189A5F8-FEF6-4B34-93F3-CD29F43BDCAD}" destId="{07561060-1A4C-477A-B837-E8233CD50C46}" srcOrd="7" destOrd="0" parTransId="{5CBEC77C-BC28-4AC1-9BCD-1966A9031842}" sibTransId="{515FA8B6-5DCD-4EB7-BC5E-AFFEFF106C91}"/>
    <dgm:cxn modelId="{DD49397E-FFB5-4DA8-97CF-D80CB6CC5D8B}" srcId="{1189A5F8-FEF6-4B34-93F3-CD29F43BDCAD}" destId="{0ADD598F-D877-429B-9AFA-C95B2D5015BA}" srcOrd="5" destOrd="0" parTransId="{74D2CE6A-1845-4020-B773-22B74C179F0E}" sibTransId="{C4C7804C-7116-41B3-BD4C-13CD22710D78}"/>
    <dgm:cxn modelId="{DD06CDAD-13B1-4600-B9D5-EDA81B6616E8}" type="presOf" srcId="{1189A5F8-FEF6-4B34-93F3-CD29F43BDCAD}" destId="{782658BA-6823-4F6D-A7CC-9E434EC93C1B}" srcOrd="0" destOrd="0" presId="urn:microsoft.com/office/officeart/2005/8/layout/vList3"/>
    <dgm:cxn modelId="{710EA735-1730-4CB5-97CD-A67588AF0185}" type="presOf" srcId="{07561060-1A4C-477A-B837-E8233CD50C46}" destId="{630CBDFE-8042-48B4-916B-6158CEC3BFA3}" srcOrd="0" destOrd="0" presId="urn:microsoft.com/office/officeart/2005/8/layout/vList3"/>
    <dgm:cxn modelId="{CD8C6694-2FAD-4DF3-B1FD-5A3EFE5AC9A3}" srcId="{1189A5F8-FEF6-4B34-93F3-CD29F43BDCAD}" destId="{55BCE7C1-D826-40A2-9CCF-B454EBBD347F}" srcOrd="8" destOrd="0" parTransId="{C7EF0C99-F213-4281-9048-377286343CA5}" sibTransId="{28A465F3-B3F1-4138-90A3-3216DDC9DA71}"/>
    <dgm:cxn modelId="{DE5F4F07-998C-47C9-BD08-BF2C4835AD1E}" type="presOf" srcId="{AB9F234A-BA13-4BA8-ADE4-F2830E387EAC}" destId="{1A453161-BDF7-483C-9262-C22ABE385D4F}" srcOrd="0" destOrd="0" presId="urn:microsoft.com/office/officeart/2005/8/layout/vList3"/>
    <dgm:cxn modelId="{3D332BB6-4016-4BCF-A277-A0205539908D}" type="presOf" srcId="{2B45C940-37FB-41CC-8C1B-35A815FC5EA3}" destId="{CF854F07-BC0D-4DE6-A771-41731F60FA19}" srcOrd="0" destOrd="0" presId="urn:microsoft.com/office/officeart/2005/8/layout/vList3"/>
    <dgm:cxn modelId="{A788474C-1256-42ED-B1D3-C2273C1F0A8D}" type="presOf" srcId="{ABFAA574-0600-448F-B49C-9C5A8CB28144}" destId="{47C7E940-ED4D-45AE-A57A-5340126A0A5E}" srcOrd="0" destOrd="0" presId="urn:microsoft.com/office/officeart/2005/8/layout/vList3"/>
    <dgm:cxn modelId="{C4EEDFEB-8CC4-4C7A-856A-1AB3C30A649B}" type="presParOf" srcId="{782658BA-6823-4F6D-A7CC-9E434EC93C1B}" destId="{10278EF2-B07E-4758-BEC7-8A73B0C36411}" srcOrd="0" destOrd="0" presId="urn:microsoft.com/office/officeart/2005/8/layout/vList3"/>
    <dgm:cxn modelId="{6EAC4A8A-7FEC-4667-B60C-37CA095CF652}" type="presParOf" srcId="{10278EF2-B07E-4758-BEC7-8A73B0C36411}" destId="{50CE9947-EC89-4A39-9AB4-333D5533616F}" srcOrd="0" destOrd="0" presId="urn:microsoft.com/office/officeart/2005/8/layout/vList3"/>
    <dgm:cxn modelId="{7216BB29-D859-4267-BC0F-EA063D3A46C5}" type="presParOf" srcId="{10278EF2-B07E-4758-BEC7-8A73B0C36411}" destId="{11A6AFBF-F52E-4E4F-9DC3-6C2F2F6CD573}" srcOrd="1" destOrd="0" presId="urn:microsoft.com/office/officeart/2005/8/layout/vList3"/>
    <dgm:cxn modelId="{C6B05632-FBD4-416F-9A41-33EECF3075F0}" type="presParOf" srcId="{782658BA-6823-4F6D-A7CC-9E434EC93C1B}" destId="{A60406D2-E66F-4D82-BE06-EF038EEF07D6}" srcOrd="1" destOrd="0" presId="urn:microsoft.com/office/officeart/2005/8/layout/vList3"/>
    <dgm:cxn modelId="{D399595E-E643-43E9-9915-047793517552}" type="presParOf" srcId="{782658BA-6823-4F6D-A7CC-9E434EC93C1B}" destId="{102FC67B-FB02-4318-A619-AF89B2F0E542}" srcOrd="2" destOrd="0" presId="urn:microsoft.com/office/officeart/2005/8/layout/vList3"/>
    <dgm:cxn modelId="{446AD48E-9038-41BD-A7F2-0561FD190798}" type="presParOf" srcId="{102FC67B-FB02-4318-A619-AF89B2F0E542}" destId="{DDDFC394-E749-44EE-AF09-C2E234AF7C50}" srcOrd="0" destOrd="0" presId="urn:microsoft.com/office/officeart/2005/8/layout/vList3"/>
    <dgm:cxn modelId="{53CC6D0B-236A-4365-837D-B0A51A599339}" type="presParOf" srcId="{102FC67B-FB02-4318-A619-AF89B2F0E542}" destId="{289DD064-6A7E-4939-818E-8C0C9EDEA78A}" srcOrd="1" destOrd="0" presId="urn:microsoft.com/office/officeart/2005/8/layout/vList3"/>
    <dgm:cxn modelId="{B9BD7588-CEB7-46BB-A66E-1994327C4986}" type="presParOf" srcId="{782658BA-6823-4F6D-A7CC-9E434EC93C1B}" destId="{60B8E038-4487-4B38-9C42-57FBD041473A}" srcOrd="3" destOrd="0" presId="urn:microsoft.com/office/officeart/2005/8/layout/vList3"/>
    <dgm:cxn modelId="{C80E6EFA-D7DD-4286-9787-405823E249D4}" type="presParOf" srcId="{782658BA-6823-4F6D-A7CC-9E434EC93C1B}" destId="{606FF616-514F-4565-B4C3-608E756A9167}" srcOrd="4" destOrd="0" presId="urn:microsoft.com/office/officeart/2005/8/layout/vList3"/>
    <dgm:cxn modelId="{7F3F55F9-3C8A-44C4-9F75-D94B4E228C7E}" type="presParOf" srcId="{606FF616-514F-4565-B4C3-608E756A9167}" destId="{A6D2E2AE-3951-4ADD-9636-95219515B2F0}" srcOrd="0" destOrd="0" presId="urn:microsoft.com/office/officeart/2005/8/layout/vList3"/>
    <dgm:cxn modelId="{9BF7CD45-1E26-46B0-960D-EFEAEF41B822}" type="presParOf" srcId="{606FF616-514F-4565-B4C3-608E756A9167}" destId="{47C7E940-ED4D-45AE-A57A-5340126A0A5E}" srcOrd="1" destOrd="0" presId="urn:microsoft.com/office/officeart/2005/8/layout/vList3"/>
    <dgm:cxn modelId="{D1DC8233-56D0-405A-9C76-6CE35B8592AB}" type="presParOf" srcId="{782658BA-6823-4F6D-A7CC-9E434EC93C1B}" destId="{D859428F-6034-4161-8406-05189BA0D6E9}" srcOrd="5" destOrd="0" presId="urn:microsoft.com/office/officeart/2005/8/layout/vList3"/>
    <dgm:cxn modelId="{4436A401-3FD0-4A74-9815-9331FC549089}" type="presParOf" srcId="{782658BA-6823-4F6D-A7CC-9E434EC93C1B}" destId="{594E137E-3043-485E-BCA8-E77C15462483}" srcOrd="6" destOrd="0" presId="urn:microsoft.com/office/officeart/2005/8/layout/vList3"/>
    <dgm:cxn modelId="{A95B5B59-9933-4694-90A4-2F19C664857D}" type="presParOf" srcId="{594E137E-3043-485E-BCA8-E77C15462483}" destId="{6445FDAF-18B3-4E7E-B50B-DBD475E9A3F5}" srcOrd="0" destOrd="0" presId="urn:microsoft.com/office/officeart/2005/8/layout/vList3"/>
    <dgm:cxn modelId="{24A3E134-33BB-4895-9CE9-28A2DFFE4A08}" type="presParOf" srcId="{594E137E-3043-485E-BCA8-E77C15462483}" destId="{CF854F07-BC0D-4DE6-A771-41731F60FA19}" srcOrd="1" destOrd="0" presId="urn:microsoft.com/office/officeart/2005/8/layout/vList3"/>
    <dgm:cxn modelId="{5B71B750-C635-4F1E-A8E8-84ABF7B4EA7E}" type="presParOf" srcId="{782658BA-6823-4F6D-A7CC-9E434EC93C1B}" destId="{3172B919-7359-4C86-A4F1-B43B51275133}" srcOrd="7" destOrd="0" presId="urn:microsoft.com/office/officeart/2005/8/layout/vList3"/>
    <dgm:cxn modelId="{47872725-A7A7-4680-B2C7-604733E03607}" type="presParOf" srcId="{782658BA-6823-4F6D-A7CC-9E434EC93C1B}" destId="{E280D0EE-69B7-46A9-9216-05CA9FFCC586}" srcOrd="8" destOrd="0" presId="urn:microsoft.com/office/officeart/2005/8/layout/vList3"/>
    <dgm:cxn modelId="{178AAF6A-F164-4310-8DF4-3C981B23F59A}" type="presParOf" srcId="{E280D0EE-69B7-46A9-9216-05CA9FFCC586}" destId="{E60505F1-5D8B-403D-B5C3-BF6E564B156A}" srcOrd="0" destOrd="0" presId="urn:microsoft.com/office/officeart/2005/8/layout/vList3"/>
    <dgm:cxn modelId="{974BAC81-09B8-46EF-AC86-2801D1067906}" type="presParOf" srcId="{E280D0EE-69B7-46A9-9216-05CA9FFCC586}" destId="{92CB5B7D-A3F3-4970-ADA5-0285E9EF604B}" srcOrd="1" destOrd="0" presId="urn:microsoft.com/office/officeart/2005/8/layout/vList3"/>
    <dgm:cxn modelId="{113AFE1F-C999-43CB-AD5B-A38BCDB16BF9}" type="presParOf" srcId="{782658BA-6823-4F6D-A7CC-9E434EC93C1B}" destId="{BA7414F7-72D0-4984-895F-36425917F110}" srcOrd="9" destOrd="0" presId="urn:microsoft.com/office/officeart/2005/8/layout/vList3"/>
    <dgm:cxn modelId="{890A3CB6-E2AD-4BB6-84CA-40795D471EBB}" type="presParOf" srcId="{782658BA-6823-4F6D-A7CC-9E434EC93C1B}" destId="{6E3624C6-5D0E-4126-B3ED-AABE731622B4}" srcOrd="10" destOrd="0" presId="urn:microsoft.com/office/officeart/2005/8/layout/vList3"/>
    <dgm:cxn modelId="{D1694A4A-321A-4F32-8DF9-A8A664CDF8F6}" type="presParOf" srcId="{6E3624C6-5D0E-4126-B3ED-AABE731622B4}" destId="{545152EC-F6C4-4E76-84D1-D1B9ED6005D3}" srcOrd="0" destOrd="0" presId="urn:microsoft.com/office/officeart/2005/8/layout/vList3"/>
    <dgm:cxn modelId="{010822E6-E108-4C23-ABEA-8FC3244FD843}" type="presParOf" srcId="{6E3624C6-5D0E-4126-B3ED-AABE731622B4}" destId="{F760188F-A1B3-4A0A-B33B-C39D7A3496C6}" srcOrd="1" destOrd="0" presId="urn:microsoft.com/office/officeart/2005/8/layout/vList3"/>
    <dgm:cxn modelId="{FA85AF2A-5CDA-4C6B-8D9F-7D9FB99812A5}" type="presParOf" srcId="{782658BA-6823-4F6D-A7CC-9E434EC93C1B}" destId="{24943029-F7D7-413E-A6CE-498DC47C3130}" srcOrd="11" destOrd="0" presId="urn:microsoft.com/office/officeart/2005/8/layout/vList3"/>
    <dgm:cxn modelId="{70F09F8B-14AF-40A9-9450-987AAE46893C}" type="presParOf" srcId="{782658BA-6823-4F6D-A7CC-9E434EC93C1B}" destId="{50A42757-4DA1-4634-AE5A-CB601ED1DBB2}" srcOrd="12" destOrd="0" presId="urn:microsoft.com/office/officeart/2005/8/layout/vList3"/>
    <dgm:cxn modelId="{111153AE-28EE-4555-8781-8162AE30F918}" type="presParOf" srcId="{50A42757-4DA1-4634-AE5A-CB601ED1DBB2}" destId="{D2EFFF77-8D44-4A9A-B20D-EEE51DD9C965}" srcOrd="0" destOrd="0" presId="urn:microsoft.com/office/officeart/2005/8/layout/vList3"/>
    <dgm:cxn modelId="{3F977211-378C-472B-BC51-2F68B3A21579}" type="presParOf" srcId="{50A42757-4DA1-4634-AE5A-CB601ED1DBB2}" destId="{1A453161-BDF7-483C-9262-C22ABE385D4F}" srcOrd="1" destOrd="0" presId="urn:microsoft.com/office/officeart/2005/8/layout/vList3"/>
    <dgm:cxn modelId="{C5C53FBB-6157-429C-BEA3-7772FD61FADF}" type="presParOf" srcId="{782658BA-6823-4F6D-A7CC-9E434EC93C1B}" destId="{D0F34C53-8CF1-41BB-836C-35A1F322134C}" srcOrd="13" destOrd="0" presId="urn:microsoft.com/office/officeart/2005/8/layout/vList3"/>
    <dgm:cxn modelId="{6E3F1452-B1C3-41B2-A10A-645BFA2E975D}" type="presParOf" srcId="{782658BA-6823-4F6D-A7CC-9E434EC93C1B}" destId="{36CA36C8-E9B3-475C-A76D-C2C76F0F282E}" srcOrd="14" destOrd="0" presId="urn:microsoft.com/office/officeart/2005/8/layout/vList3"/>
    <dgm:cxn modelId="{D2296C71-3429-400C-A961-CF88E1581952}" type="presParOf" srcId="{36CA36C8-E9B3-475C-A76D-C2C76F0F282E}" destId="{F05FA0E6-06F6-4183-AC09-63EB29C1C0ED}" srcOrd="0" destOrd="0" presId="urn:microsoft.com/office/officeart/2005/8/layout/vList3"/>
    <dgm:cxn modelId="{947FD756-A4D5-41AD-85D9-9842E0996C27}" type="presParOf" srcId="{36CA36C8-E9B3-475C-A76D-C2C76F0F282E}" destId="{630CBDFE-8042-48B4-916B-6158CEC3BFA3}" srcOrd="1" destOrd="0" presId="urn:microsoft.com/office/officeart/2005/8/layout/vList3"/>
    <dgm:cxn modelId="{43F39777-2EA5-4F8F-A781-D42DF7A0DFE5}" type="presParOf" srcId="{782658BA-6823-4F6D-A7CC-9E434EC93C1B}" destId="{147C426E-40C7-48A9-9677-57E65C268398}" srcOrd="15" destOrd="0" presId="urn:microsoft.com/office/officeart/2005/8/layout/vList3"/>
    <dgm:cxn modelId="{258365D4-2007-4C21-8A69-21BA8F9B7673}" type="presParOf" srcId="{782658BA-6823-4F6D-A7CC-9E434EC93C1B}" destId="{466C1BB1-19AA-4F73-97F4-85342A22FE08}" srcOrd="16" destOrd="0" presId="urn:microsoft.com/office/officeart/2005/8/layout/vList3"/>
    <dgm:cxn modelId="{26D790A4-49EA-4202-BB0C-AAE3D82EC99F}" type="presParOf" srcId="{466C1BB1-19AA-4F73-97F4-85342A22FE08}" destId="{A34A21B4-BB1B-4D50-9F0F-34651D2066FD}" srcOrd="0" destOrd="0" presId="urn:microsoft.com/office/officeart/2005/8/layout/vList3"/>
    <dgm:cxn modelId="{3CC88A1F-C6E9-4F9F-A0FA-5784C5326F2B}" type="presParOf" srcId="{466C1BB1-19AA-4F73-97F4-85342A22FE08}" destId="{2E3816D4-55CE-4809-A737-3F6CF7DDA9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F5E780-86A7-48F4-8970-45DD352D934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E93971C-5F90-46FC-81DA-E93E43739F01}">
      <dgm:prSet phldrT="[Metin]"/>
      <dgm:spPr/>
      <dgm:t>
        <a:bodyPr/>
        <a:lstStyle/>
        <a:p>
          <a:r>
            <a:rPr lang="tr-TR"/>
            <a:t>Proje Geliştirme</a:t>
          </a:r>
        </a:p>
      </dgm:t>
    </dgm:pt>
    <dgm:pt modelId="{9C054EBE-3166-4C9C-A75F-8B6584DC653D}" type="parTrans" cxnId="{5980A199-992B-4A41-8496-93C641B05B3A}">
      <dgm:prSet/>
      <dgm:spPr/>
      <dgm:t>
        <a:bodyPr/>
        <a:lstStyle/>
        <a:p>
          <a:endParaRPr lang="tr-TR"/>
        </a:p>
      </dgm:t>
    </dgm:pt>
    <dgm:pt modelId="{C6958B22-0A22-437B-B671-C27112250901}" type="sibTrans" cxnId="{5980A199-992B-4A41-8496-93C641B05B3A}">
      <dgm:prSet/>
      <dgm:spPr/>
      <dgm:t>
        <a:bodyPr/>
        <a:lstStyle/>
        <a:p>
          <a:endParaRPr lang="tr-TR"/>
        </a:p>
      </dgm:t>
    </dgm:pt>
    <dgm:pt modelId="{C5C70B0D-B3B8-4027-BA04-9AE5D6E1C246}">
      <dgm:prSet phldrT="[Metin]" custT="1"/>
      <dgm:spPr/>
      <dgm:t>
        <a:bodyPr/>
        <a:lstStyle/>
        <a:p>
          <a:r>
            <a:rPr lang="tr-TR" sz="1100" dirty="0" smtClean="0"/>
            <a:t>Teknik şartname hazırlığı ve ihale süreçleri</a:t>
          </a:r>
          <a:endParaRPr lang="tr-TR" sz="1100" dirty="0"/>
        </a:p>
      </dgm:t>
    </dgm:pt>
    <dgm:pt modelId="{E3BCD898-99F8-4DCF-AE13-05A549152C84}" type="parTrans" cxnId="{1435FC38-C962-47D1-9115-69DCCB476C3F}">
      <dgm:prSet/>
      <dgm:spPr/>
      <dgm:t>
        <a:bodyPr/>
        <a:lstStyle/>
        <a:p>
          <a:endParaRPr lang="tr-TR"/>
        </a:p>
      </dgm:t>
    </dgm:pt>
    <dgm:pt modelId="{ECBA52FE-A2E1-493E-868D-C799225B6BF1}" type="sibTrans" cxnId="{1435FC38-C962-47D1-9115-69DCCB476C3F}">
      <dgm:prSet/>
      <dgm:spPr/>
      <dgm:t>
        <a:bodyPr/>
        <a:lstStyle/>
        <a:p>
          <a:endParaRPr lang="tr-TR"/>
        </a:p>
      </dgm:t>
    </dgm:pt>
    <dgm:pt modelId="{BD5F684E-840F-4DB4-B93D-A3875000DF18}">
      <dgm:prSet phldrT="[Metin]" custT="1"/>
      <dgm:spPr/>
      <dgm:t>
        <a:bodyPr/>
        <a:lstStyle/>
        <a:p>
          <a:r>
            <a:rPr lang="tr-TR" sz="1100" dirty="0" smtClean="0"/>
            <a:t>ÇED muafiyet </a:t>
          </a:r>
          <a:r>
            <a:rPr lang="tr-TR" sz="1100" dirty="0"/>
            <a:t>belgesi</a:t>
          </a:r>
        </a:p>
      </dgm:t>
    </dgm:pt>
    <dgm:pt modelId="{F3DF15BB-7D57-42FD-A24F-CFA57D76717A}" type="parTrans" cxnId="{D59FB437-1997-4906-AAA9-74344C71F6DF}">
      <dgm:prSet/>
      <dgm:spPr/>
      <dgm:t>
        <a:bodyPr/>
        <a:lstStyle/>
        <a:p>
          <a:endParaRPr lang="tr-TR"/>
        </a:p>
      </dgm:t>
    </dgm:pt>
    <dgm:pt modelId="{92097A78-C670-4317-9895-1F44B4A38C87}" type="sibTrans" cxnId="{D59FB437-1997-4906-AAA9-74344C71F6DF}">
      <dgm:prSet/>
      <dgm:spPr/>
      <dgm:t>
        <a:bodyPr/>
        <a:lstStyle/>
        <a:p>
          <a:endParaRPr lang="tr-TR"/>
        </a:p>
      </dgm:t>
    </dgm:pt>
    <dgm:pt modelId="{BB096B99-6E1C-4AD2-A3AE-9A96F43FD127}">
      <dgm:prSet phldrT="[Metin]"/>
      <dgm:spPr>
        <a:solidFill>
          <a:schemeClr val="accent6"/>
        </a:solidFill>
      </dgm:spPr>
      <dgm:t>
        <a:bodyPr/>
        <a:lstStyle/>
        <a:p>
          <a:r>
            <a:rPr lang="tr-TR"/>
            <a:t>Projelendirme</a:t>
          </a:r>
        </a:p>
      </dgm:t>
    </dgm:pt>
    <dgm:pt modelId="{9838F08E-3888-4458-9F7D-BF5EA24CD703}" type="parTrans" cxnId="{E907CD35-DDB4-4153-8939-1F1ED814F49B}">
      <dgm:prSet/>
      <dgm:spPr/>
      <dgm:t>
        <a:bodyPr/>
        <a:lstStyle/>
        <a:p>
          <a:endParaRPr lang="tr-TR"/>
        </a:p>
      </dgm:t>
    </dgm:pt>
    <dgm:pt modelId="{AC8543FC-23B3-4185-9FDC-AD0811C74962}" type="sibTrans" cxnId="{E907CD35-DDB4-4153-8939-1F1ED814F49B}">
      <dgm:prSet/>
      <dgm:spPr/>
      <dgm:t>
        <a:bodyPr/>
        <a:lstStyle/>
        <a:p>
          <a:endParaRPr lang="tr-TR"/>
        </a:p>
      </dgm:t>
    </dgm:pt>
    <dgm:pt modelId="{91A21339-16DB-4780-9C02-22E2519223BC}">
      <dgm:prSet phldrT="[Metin]" custT="1"/>
      <dgm:spPr/>
      <dgm:t>
        <a:bodyPr/>
        <a:lstStyle/>
        <a:p>
          <a:endParaRPr lang="tr-TR" sz="1100" dirty="0"/>
        </a:p>
      </dgm:t>
    </dgm:pt>
    <dgm:pt modelId="{B30E7F75-6C55-4667-AB1E-AB110E8BBD1D}" type="parTrans" cxnId="{7456D7FB-8215-4FB9-8C61-FB4D279661DF}">
      <dgm:prSet/>
      <dgm:spPr/>
      <dgm:t>
        <a:bodyPr/>
        <a:lstStyle/>
        <a:p>
          <a:endParaRPr lang="tr-TR"/>
        </a:p>
      </dgm:t>
    </dgm:pt>
    <dgm:pt modelId="{ED8D75F4-BF3F-4D3D-B7E4-CEC513D7C374}" type="sibTrans" cxnId="{7456D7FB-8215-4FB9-8C61-FB4D279661DF}">
      <dgm:prSet/>
      <dgm:spPr/>
      <dgm:t>
        <a:bodyPr/>
        <a:lstStyle/>
        <a:p>
          <a:endParaRPr lang="tr-TR"/>
        </a:p>
      </dgm:t>
    </dgm:pt>
    <dgm:pt modelId="{D04B3EA3-3DED-4344-855C-9BCF3FCEA85D}">
      <dgm:prSet phldrT="[Metin]" custT="1"/>
      <dgm:spPr/>
      <dgm:t>
        <a:bodyPr/>
        <a:lstStyle/>
        <a:p>
          <a:r>
            <a:rPr lang="tr-TR" sz="1100" dirty="0"/>
            <a:t>Projelerin hazırlanması</a:t>
          </a:r>
        </a:p>
      </dgm:t>
    </dgm:pt>
    <dgm:pt modelId="{D1A6741A-8BD9-490F-80AB-892FE3C90157}" type="parTrans" cxnId="{4A80E08E-422D-4B11-B9E2-BF054DF0BCDE}">
      <dgm:prSet/>
      <dgm:spPr/>
      <dgm:t>
        <a:bodyPr/>
        <a:lstStyle/>
        <a:p>
          <a:endParaRPr lang="tr-TR"/>
        </a:p>
      </dgm:t>
    </dgm:pt>
    <dgm:pt modelId="{6C85C6A0-18A2-4523-8698-F701BE0FA410}" type="sibTrans" cxnId="{4A80E08E-422D-4B11-B9E2-BF054DF0BCDE}">
      <dgm:prSet/>
      <dgm:spPr/>
      <dgm:t>
        <a:bodyPr/>
        <a:lstStyle/>
        <a:p>
          <a:endParaRPr lang="tr-TR"/>
        </a:p>
      </dgm:t>
    </dgm:pt>
    <dgm:pt modelId="{8FB23741-7F0B-45A4-88FE-241BAE1EEBB8}">
      <dgm:prSet phldrT="[Metin]"/>
      <dgm:spPr/>
      <dgm:t>
        <a:bodyPr/>
        <a:lstStyle/>
        <a:p>
          <a:r>
            <a:rPr lang="tr-TR"/>
            <a:t>Kurulum</a:t>
          </a:r>
        </a:p>
      </dgm:t>
    </dgm:pt>
    <dgm:pt modelId="{E153D890-0094-4CEF-AE88-4C2C6BC41D35}" type="parTrans" cxnId="{56F02E5D-59DB-42C3-A9FF-F7E624A6B43C}">
      <dgm:prSet/>
      <dgm:spPr/>
      <dgm:t>
        <a:bodyPr/>
        <a:lstStyle/>
        <a:p>
          <a:endParaRPr lang="tr-TR"/>
        </a:p>
      </dgm:t>
    </dgm:pt>
    <dgm:pt modelId="{98FCFFBB-0E6C-47C9-A2B2-ACE30EA490E6}" type="sibTrans" cxnId="{56F02E5D-59DB-42C3-A9FF-F7E624A6B43C}">
      <dgm:prSet/>
      <dgm:spPr/>
      <dgm:t>
        <a:bodyPr/>
        <a:lstStyle/>
        <a:p>
          <a:endParaRPr lang="tr-TR"/>
        </a:p>
      </dgm:t>
    </dgm:pt>
    <dgm:pt modelId="{FE449675-75DA-4311-8F79-B54FCCE7ECB3}">
      <dgm:prSet/>
      <dgm:spPr/>
      <dgm:t>
        <a:bodyPr/>
        <a:lstStyle/>
        <a:p>
          <a:r>
            <a:rPr lang="tr-TR"/>
            <a:t>Geçici Kabul</a:t>
          </a:r>
        </a:p>
      </dgm:t>
    </dgm:pt>
    <dgm:pt modelId="{EEBB01FD-A2AF-4101-AC54-CE075706839E}" type="parTrans" cxnId="{FC602BF6-B6ED-4D5D-9D5B-F91E4B217231}">
      <dgm:prSet/>
      <dgm:spPr/>
      <dgm:t>
        <a:bodyPr/>
        <a:lstStyle/>
        <a:p>
          <a:endParaRPr lang="tr-TR"/>
        </a:p>
      </dgm:t>
    </dgm:pt>
    <dgm:pt modelId="{0264AF68-2D25-432C-BB08-A40D098B3623}" type="sibTrans" cxnId="{FC602BF6-B6ED-4D5D-9D5B-F91E4B217231}">
      <dgm:prSet/>
      <dgm:spPr/>
      <dgm:t>
        <a:bodyPr/>
        <a:lstStyle/>
        <a:p>
          <a:endParaRPr lang="tr-TR"/>
        </a:p>
      </dgm:t>
    </dgm:pt>
    <dgm:pt modelId="{35BEE237-D840-4848-93C6-D3CE1388F5A8}">
      <dgm:prSet phldrT="[Metin]" custT="1"/>
      <dgm:spPr/>
      <dgm:t>
        <a:bodyPr/>
        <a:lstStyle/>
        <a:p>
          <a:r>
            <a:rPr lang="tr-TR" sz="1100" dirty="0" smtClean="0"/>
            <a:t>Bağlantı görüşü/Çağrı Mektubu</a:t>
          </a:r>
          <a:endParaRPr lang="tr-TR" sz="1100" dirty="0"/>
        </a:p>
      </dgm:t>
    </dgm:pt>
    <dgm:pt modelId="{837F6481-3452-4DD4-BD0C-4873EF8767C8}" type="parTrans" cxnId="{B66DBAE4-0973-4CEB-B2D4-E365D129AC74}">
      <dgm:prSet/>
      <dgm:spPr/>
      <dgm:t>
        <a:bodyPr/>
        <a:lstStyle/>
        <a:p>
          <a:endParaRPr lang="tr-TR"/>
        </a:p>
      </dgm:t>
    </dgm:pt>
    <dgm:pt modelId="{03D44F2D-E872-412A-AF4D-671C74F69661}" type="sibTrans" cxnId="{B66DBAE4-0973-4CEB-B2D4-E365D129AC74}">
      <dgm:prSet/>
      <dgm:spPr/>
      <dgm:t>
        <a:bodyPr/>
        <a:lstStyle/>
        <a:p>
          <a:endParaRPr lang="tr-TR"/>
        </a:p>
      </dgm:t>
    </dgm:pt>
    <dgm:pt modelId="{32442A73-8F7E-45A8-8BCE-1EE0C8F22404}">
      <dgm:prSet phldrT="[Metin]" custT="1"/>
      <dgm:spPr/>
      <dgm:t>
        <a:bodyPr/>
        <a:lstStyle/>
        <a:p>
          <a:r>
            <a:rPr lang="tr-TR" sz="1100" dirty="0"/>
            <a:t>Başvuru dosyasının hazırlanması</a:t>
          </a:r>
        </a:p>
      </dgm:t>
    </dgm:pt>
    <dgm:pt modelId="{4F876297-406F-4661-B9B6-20DEE4DC6B17}" type="parTrans" cxnId="{0BF8ECAF-BE1B-4FCC-8A41-4EA96737B7F3}">
      <dgm:prSet/>
      <dgm:spPr/>
      <dgm:t>
        <a:bodyPr/>
        <a:lstStyle/>
        <a:p>
          <a:endParaRPr lang="tr-TR"/>
        </a:p>
      </dgm:t>
    </dgm:pt>
    <dgm:pt modelId="{B9970FE0-7147-4B8F-B536-6FF4774CA491}" type="sibTrans" cxnId="{0BF8ECAF-BE1B-4FCC-8A41-4EA96737B7F3}">
      <dgm:prSet/>
      <dgm:spPr/>
      <dgm:t>
        <a:bodyPr/>
        <a:lstStyle/>
        <a:p>
          <a:endParaRPr lang="tr-TR"/>
        </a:p>
      </dgm:t>
    </dgm:pt>
    <dgm:pt modelId="{BAED5697-77CA-4D2B-B2C4-B3C3A7962E77}">
      <dgm:prSet phldrT="[Metin]"/>
      <dgm:spPr/>
      <dgm:t>
        <a:bodyPr/>
        <a:lstStyle/>
        <a:p>
          <a:endParaRPr lang="tr-TR" sz="600"/>
        </a:p>
      </dgm:t>
    </dgm:pt>
    <dgm:pt modelId="{4D2D1DFF-287D-4789-8B66-335DAFEB6CEB}" type="parTrans" cxnId="{81DA9251-67AD-403E-A9A9-98BED1CD5863}">
      <dgm:prSet/>
      <dgm:spPr/>
      <dgm:t>
        <a:bodyPr/>
        <a:lstStyle/>
        <a:p>
          <a:endParaRPr lang="tr-TR"/>
        </a:p>
      </dgm:t>
    </dgm:pt>
    <dgm:pt modelId="{33864785-0E70-4275-9355-432B36AD2CE5}" type="sibTrans" cxnId="{81DA9251-67AD-403E-A9A9-98BED1CD5863}">
      <dgm:prSet/>
      <dgm:spPr/>
      <dgm:t>
        <a:bodyPr/>
        <a:lstStyle/>
        <a:p>
          <a:endParaRPr lang="tr-TR"/>
        </a:p>
      </dgm:t>
    </dgm:pt>
    <dgm:pt modelId="{401F583E-3C58-4C23-910A-70F95A69EADD}">
      <dgm:prSet phldrT="[Metin]" custT="1"/>
      <dgm:spPr/>
      <dgm:t>
        <a:bodyPr/>
        <a:lstStyle/>
        <a:p>
          <a:r>
            <a:rPr lang="tr-TR" sz="1100" dirty="0" smtClean="0"/>
            <a:t>TEDAŞ veya TEMSAN </a:t>
          </a:r>
          <a:r>
            <a:rPr lang="tr-TR" sz="1100" dirty="0"/>
            <a:t>Proje onayı</a:t>
          </a:r>
        </a:p>
      </dgm:t>
    </dgm:pt>
    <dgm:pt modelId="{A4550526-1E8A-46DA-812B-31268FD3E42A}" type="parTrans" cxnId="{A680A349-7BB6-4CD8-9E75-6E821C4AB58A}">
      <dgm:prSet/>
      <dgm:spPr/>
      <dgm:t>
        <a:bodyPr/>
        <a:lstStyle/>
        <a:p>
          <a:endParaRPr lang="tr-TR"/>
        </a:p>
      </dgm:t>
    </dgm:pt>
    <dgm:pt modelId="{00815C87-E22F-4057-B708-8DD9F68DD8AB}" type="sibTrans" cxnId="{A680A349-7BB6-4CD8-9E75-6E821C4AB58A}">
      <dgm:prSet/>
      <dgm:spPr/>
      <dgm:t>
        <a:bodyPr/>
        <a:lstStyle/>
        <a:p>
          <a:endParaRPr lang="tr-TR"/>
        </a:p>
      </dgm:t>
    </dgm:pt>
    <dgm:pt modelId="{6B5508E3-5A14-4308-A9F1-863001BA8386}">
      <dgm:prSet custT="1"/>
      <dgm:spPr/>
      <dgm:t>
        <a:bodyPr/>
        <a:lstStyle/>
        <a:p>
          <a:r>
            <a:rPr lang="tr-TR" sz="1100" dirty="0"/>
            <a:t>Santral kurulumu</a:t>
          </a:r>
        </a:p>
      </dgm:t>
    </dgm:pt>
    <dgm:pt modelId="{A199D125-E51C-46CA-BFC9-C20099F8BC5E}" type="parTrans" cxnId="{FD2AB814-90D9-4A20-8789-60491C6C55A9}">
      <dgm:prSet/>
      <dgm:spPr/>
      <dgm:t>
        <a:bodyPr/>
        <a:lstStyle/>
        <a:p>
          <a:endParaRPr lang="tr-TR"/>
        </a:p>
      </dgm:t>
    </dgm:pt>
    <dgm:pt modelId="{729BD87D-FAFF-48C9-BA52-654F78466B02}" type="sibTrans" cxnId="{FD2AB814-90D9-4A20-8789-60491C6C55A9}">
      <dgm:prSet/>
      <dgm:spPr/>
      <dgm:t>
        <a:bodyPr/>
        <a:lstStyle/>
        <a:p>
          <a:endParaRPr lang="tr-TR"/>
        </a:p>
      </dgm:t>
    </dgm:pt>
    <dgm:pt modelId="{B5F44B71-A9A7-4109-8385-8291557AD55C}">
      <dgm:prSet custT="1"/>
      <dgm:spPr/>
      <dgm:t>
        <a:bodyPr/>
        <a:lstStyle/>
        <a:p>
          <a:r>
            <a:rPr lang="tr-TR" sz="1100" dirty="0"/>
            <a:t>Test ve devreye alma</a:t>
          </a:r>
        </a:p>
      </dgm:t>
    </dgm:pt>
    <dgm:pt modelId="{FCE31953-2152-4342-8000-5736A59980FD}" type="parTrans" cxnId="{E03BCA8F-503F-4E19-835A-EC78425AB9BC}">
      <dgm:prSet/>
      <dgm:spPr/>
      <dgm:t>
        <a:bodyPr/>
        <a:lstStyle/>
        <a:p>
          <a:endParaRPr lang="tr-TR"/>
        </a:p>
      </dgm:t>
    </dgm:pt>
    <dgm:pt modelId="{5F57B87E-5DE1-462A-91A7-2D1E191A8353}" type="sibTrans" cxnId="{E03BCA8F-503F-4E19-835A-EC78425AB9BC}">
      <dgm:prSet/>
      <dgm:spPr/>
      <dgm:t>
        <a:bodyPr/>
        <a:lstStyle/>
        <a:p>
          <a:endParaRPr lang="tr-TR"/>
        </a:p>
      </dgm:t>
    </dgm:pt>
    <dgm:pt modelId="{16FDEA29-B639-484F-97C1-0518C69DE249}">
      <dgm:prSet custT="1"/>
      <dgm:spPr/>
      <dgm:t>
        <a:bodyPr/>
        <a:lstStyle/>
        <a:p>
          <a:r>
            <a:rPr lang="tr-TR" sz="1100" dirty="0" smtClean="0"/>
            <a:t>TEDAŞ ve TEMSAN </a:t>
          </a:r>
          <a:r>
            <a:rPr lang="tr-TR" sz="1100" dirty="0"/>
            <a:t>Geçici Kabul İşlemleri</a:t>
          </a:r>
        </a:p>
      </dgm:t>
    </dgm:pt>
    <dgm:pt modelId="{E2941214-1B1D-4B58-BDE3-B111D554217E}" type="parTrans" cxnId="{A0C9E286-0B88-4382-9CF0-7261BE170F69}">
      <dgm:prSet/>
      <dgm:spPr/>
      <dgm:t>
        <a:bodyPr/>
        <a:lstStyle/>
        <a:p>
          <a:endParaRPr lang="tr-TR"/>
        </a:p>
      </dgm:t>
    </dgm:pt>
    <dgm:pt modelId="{27A12E12-A2DA-495E-B8D2-19EFABAD1D78}" type="sibTrans" cxnId="{A0C9E286-0B88-4382-9CF0-7261BE170F69}">
      <dgm:prSet/>
      <dgm:spPr/>
      <dgm:t>
        <a:bodyPr/>
        <a:lstStyle/>
        <a:p>
          <a:endParaRPr lang="tr-TR"/>
        </a:p>
      </dgm:t>
    </dgm:pt>
    <dgm:pt modelId="{7FECECDC-CC2B-46CE-BD88-DAD376D685B2}">
      <dgm:prSet phldrT="[Metin]" custT="1"/>
      <dgm:spPr/>
      <dgm:t>
        <a:bodyPr/>
        <a:lstStyle/>
        <a:p>
          <a:endParaRPr lang="tr-TR" sz="1100" dirty="0"/>
        </a:p>
      </dgm:t>
    </dgm:pt>
    <dgm:pt modelId="{FB8764A8-6E9B-4D83-A843-B6CC4F61954A}" type="parTrans" cxnId="{BFCA1722-573C-45D5-B0FB-951EC71A0749}">
      <dgm:prSet/>
      <dgm:spPr/>
      <dgm:t>
        <a:bodyPr/>
        <a:lstStyle/>
        <a:p>
          <a:endParaRPr lang="tr-TR"/>
        </a:p>
      </dgm:t>
    </dgm:pt>
    <dgm:pt modelId="{1C1AC53C-7AA3-4C3E-96D9-6544D15FB4AC}" type="sibTrans" cxnId="{BFCA1722-573C-45D5-B0FB-951EC71A0749}">
      <dgm:prSet/>
      <dgm:spPr/>
      <dgm:t>
        <a:bodyPr/>
        <a:lstStyle/>
        <a:p>
          <a:endParaRPr lang="tr-TR"/>
        </a:p>
      </dgm:t>
    </dgm:pt>
    <dgm:pt modelId="{2D35963A-ECF3-4CF5-9E0E-3DEA247594CD}">
      <dgm:prSet phldrT="[Metin]" custT="1"/>
      <dgm:spPr/>
      <dgm:t>
        <a:bodyPr/>
        <a:lstStyle/>
        <a:p>
          <a:r>
            <a:rPr lang="tr-TR" sz="1100" dirty="0" smtClean="0"/>
            <a:t>YEGM verimlilik belgesi </a:t>
          </a:r>
          <a:endParaRPr lang="tr-TR" sz="1100" dirty="0"/>
        </a:p>
      </dgm:t>
    </dgm:pt>
    <dgm:pt modelId="{3DBC93CB-DD35-4836-BE32-49704897F313}" type="parTrans" cxnId="{280BF343-E85A-41BB-B863-2705FAB6611A}">
      <dgm:prSet/>
      <dgm:spPr/>
    </dgm:pt>
    <dgm:pt modelId="{37379C98-A2B7-4D43-963E-486449DB001C}" type="sibTrans" cxnId="{280BF343-E85A-41BB-B863-2705FAB6611A}">
      <dgm:prSet/>
      <dgm:spPr/>
    </dgm:pt>
    <dgm:pt modelId="{3B33D644-16BE-4FF1-A66F-53C6EAF3D907}" type="pres">
      <dgm:prSet presAssocID="{8AF5E780-86A7-48F4-8970-45DD352D93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B3338F1-1912-4739-A2A8-9F1564DCD7E2}" type="pres">
      <dgm:prSet presAssocID="{8AF5E780-86A7-48F4-8970-45DD352D9345}" presName="tSp" presStyleCnt="0"/>
      <dgm:spPr/>
    </dgm:pt>
    <dgm:pt modelId="{286BF128-31A5-4D24-B8FA-A978B57F7D4F}" type="pres">
      <dgm:prSet presAssocID="{8AF5E780-86A7-48F4-8970-45DD352D9345}" presName="bSp" presStyleCnt="0"/>
      <dgm:spPr/>
    </dgm:pt>
    <dgm:pt modelId="{65BF0F16-5900-4F90-AFF9-35FE5CF4050E}" type="pres">
      <dgm:prSet presAssocID="{8AF5E780-86A7-48F4-8970-45DD352D9345}" presName="process" presStyleCnt="0"/>
      <dgm:spPr/>
    </dgm:pt>
    <dgm:pt modelId="{745F3ABF-912E-4123-BF84-CD47056659BE}" type="pres">
      <dgm:prSet presAssocID="{EE93971C-5F90-46FC-81DA-E93E43739F01}" presName="composite1" presStyleCnt="0"/>
      <dgm:spPr/>
    </dgm:pt>
    <dgm:pt modelId="{5CE9A0F8-7271-4D08-8449-8F9FA5DDE7DA}" type="pres">
      <dgm:prSet presAssocID="{EE93971C-5F90-46FC-81DA-E93E43739F01}" presName="dummyNode1" presStyleLbl="node1" presStyleIdx="0" presStyleCnt="4"/>
      <dgm:spPr/>
    </dgm:pt>
    <dgm:pt modelId="{A7770EDC-59C1-48F0-B22E-3965E2E6C4BF}" type="pres">
      <dgm:prSet presAssocID="{EE93971C-5F90-46FC-81DA-E93E43739F01}" presName="childNode1" presStyleLbl="bgAcc1" presStyleIdx="0" presStyleCnt="4" custScaleX="145610" custScaleY="202268" custLinFactNeighborX="-384" custLinFactNeighborY="-460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466634-82BD-4A9A-AD8D-664E7AAE4FB9}" type="pres">
      <dgm:prSet presAssocID="{EE93971C-5F90-46FC-81DA-E93E43739F0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690EA6-5FBA-47A8-AC7F-BD6CBD6BD332}" type="pres">
      <dgm:prSet presAssocID="{EE93971C-5F90-46FC-81DA-E93E43739F01}" presName="parentNode1" presStyleLbl="node1" presStyleIdx="0" presStyleCnt="4" custLinFactNeighborX="770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924C1F-D997-45A0-A53B-1665D15BF3CE}" type="pres">
      <dgm:prSet presAssocID="{EE93971C-5F90-46FC-81DA-E93E43739F01}" presName="connSite1" presStyleCnt="0"/>
      <dgm:spPr/>
    </dgm:pt>
    <dgm:pt modelId="{6D0F62BA-9CE1-4182-AD0C-DDF715B9F80B}" type="pres">
      <dgm:prSet presAssocID="{C6958B22-0A22-437B-B671-C27112250901}" presName="Name9" presStyleLbl="sibTrans2D1" presStyleIdx="0" presStyleCnt="3"/>
      <dgm:spPr/>
      <dgm:t>
        <a:bodyPr/>
        <a:lstStyle/>
        <a:p>
          <a:endParaRPr lang="tr-TR"/>
        </a:p>
      </dgm:t>
    </dgm:pt>
    <dgm:pt modelId="{6042EB4C-5031-45E7-A467-BE7B9D814B5B}" type="pres">
      <dgm:prSet presAssocID="{BB096B99-6E1C-4AD2-A3AE-9A96F43FD127}" presName="composite2" presStyleCnt="0"/>
      <dgm:spPr/>
    </dgm:pt>
    <dgm:pt modelId="{66D22069-2DD3-4E74-9980-E0FF27FBD637}" type="pres">
      <dgm:prSet presAssocID="{BB096B99-6E1C-4AD2-A3AE-9A96F43FD127}" presName="dummyNode2" presStyleLbl="node1" presStyleIdx="0" presStyleCnt="4"/>
      <dgm:spPr/>
    </dgm:pt>
    <dgm:pt modelId="{237FEB71-6247-4675-9026-7C1C835311F0}" type="pres">
      <dgm:prSet presAssocID="{BB096B99-6E1C-4AD2-A3AE-9A96F43FD127}" presName="childNode2" presStyleLbl="bgAcc1" presStyleIdx="1" presStyleCnt="4" custScaleX="162310" custScaleY="1226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64BD77-7269-4CE8-AB06-4325A260C8DC}" type="pres">
      <dgm:prSet presAssocID="{BB096B99-6E1C-4AD2-A3AE-9A96F43FD127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F8CAC9-2FE6-41B1-A3E9-378BD1DCD72E}" type="pres">
      <dgm:prSet presAssocID="{BB096B99-6E1C-4AD2-A3AE-9A96F43FD127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361ADE-7171-457A-BF6F-42712536AE4A}" type="pres">
      <dgm:prSet presAssocID="{BB096B99-6E1C-4AD2-A3AE-9A96F43FD127}" presName="connSite2" presStyleCnt="0"/>
      <dgm:spPr/>
    </dgm:pt>
    <dgm:pt modelId="{803FA1D5-3687-40A1-9587-2C354F78C35B}" type="pres">
      <dgm:prSet presAssocID="{AC8543FC-23B3-4185-9FDC-AD0811C74962}" presName="Name18" presStyleLbl="sibTrans2D1" presStyleIdx="1" presStyleCnt="3" custScaleX="113800"/>
      <dgm:spPr/>
      <dgm:t>
        <a:bodyPr/>
        <a:lstStyle/>
        <a:p>
          <a:endParaRPr lang="tr-TR"/>
        </a:p>
      </dgm:t>
    </dgm:pt>
    <dgm:pt modelId="{5B1CB87D-84DD-41D0-AB9E-9C3AF723DC3D}" type="pres">
      <dgm:prSet presAssocID="{8FB23741-7F0B-45A4-88FE-241BAE1EEBB8}" presName="composite1" presStyleCnt="0"/>
      <dgm:spPr/>
    </dgm:pt>
    <dgm:pt modelId="{4730D282-43F3-4F8F-9FFB-65071517D4BC}" type="pres">
      <dgm:prSet presAssocID="{8FB23741-7F0B-45A4-88FE-241BAE1EEBB8}" presName="dummyNode1" presStyleLbl="node1" presStyleIdx="1" presStyleCnt="4"/>
      <dgm:spPr/>
    </dgm:pt>
    <dgm:pt modelId="{E630C7C2-57C1-44AD-AD79-5BCB52DE18C7}" type="pres">
      <dgm:prSet presAssocID="{8FB23741-7F0B-45A4-88FE-241BAE1EEBB8}" presName="childNode1" presStyleLbl="bgAcc1" presStyleIdx="2" presStyleCnt="4" custScaleX="114301" custScaleY="1253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AB7279-A313-4450-B1E7-8370B2253AFC}" type="pres">
      <dgm:prSet presAssocID="{8FB23741-7F0B-45A4-88FE-241BAE1EEBB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CAF106-64BF-4DFD-BCD6-27A4D4E411F2}" type="pres">
      <dgm:prSet presAssocID="{8FB23741-7F0B-45A4-88FE-241BAE1EEBB8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358206-DC9F-4148-A384-5EB4270AA386}" type="pres">
      <dgm:prSet presAssocID="{8FB23741-7F0B-45A4-88FE-241BAE1EEBB8}" presName="connSite1" presStyleCnt="0"/>
      <dgm:spPr/>
    </dgm:pt>
    <dgm:pt modelId="{894BB28B-411A-47A1-BCF6-CDCC63DD1360}" type="pres">
      <dgm:prSet presAssocID="{98FCFFBB-0E6C-47C9-A2B2-ACE30EA490E6}" presName="Name9" presStyleLbl="sibTrans2D1" presStyleIdx="2" presStyleCnt="3" custScaleX="122497" custLinFactNeighborX="13266" custLinFactNeighborY="-1891"/>
      <dgm:spPr/>
      <dgm:t>
        <a:bodyPr/>
        <a:lstStyle/>
        <a:p>
          <a:endParaRPr lang="tr-TR"/>
        </a:p>
      </dgm:t>
    </dgm:pt>
    <dgm:pt modelId="{7811760D-4A56-4D83-AACD-B70F47B30861}" type="pres">
      <dgm:prSet presAssocID="{FE449675-75DA-4311-8F79-B54FCCE7ECB3}" presName="composite2" presStyleCnt="0"/>
      <dgm:spPr/>
    </dgm:pt>
    <dgm:pt modelId="{E7DE6BCC-0151-48EC-910D-56C2F7385229}" type="pres">
      <dgm:prSet presAssocID="{FE449675-75DA-4311-8F79-B54FCCE7ECB3}" presName="dummyNode2" presStyleLbl="node1" presStyleIdx="2" presStyleCnt="4"/>
      <dgm:spPr/>
    </dgm:pt>
    <dgm:pt modelId="{1B5E8B43-5F90-43D0-91A7-39B1DDE699F4}" type="pres">
      <dgm:prSet presAssocID="{FE449675-75DA-4311-8F79-B54FCCE7ECB3}" presName="childNode2" presStyleLbl="bgAcc1" presStyleIdx="3" presStyleCnt="4" custScaleY="1226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021A81-4E21-46EA-AE8E-BB54F330F292}" type="pres">
      <dgm:prSet presAssocID="{FE449675-75DA-4311-8F79-B54FCCE7ECB3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2FA3FE-CD1D-480C-BB91-E439BFBAA0F4}" type="pres">
      <dgm:prSet presAssocID="{FE449675-75DA-4311-8F79-B54FCCE7ECB3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EA3C7D-72C1-44E5-B893-F9F641CCF772}" type="pres">
      <dgm:prSet presAssocID="{FE449675-75DA-4311-8F79-B54FCCE7ECB3}" presName="connSite2" presStyleCnt="0"/>
      <dgm:spPr/>
    </dgm:pt>
  </dgm:ptLst>
  <dgm:cxnLst>
    <dgm:cxn modelId="{3008D635-3F99-47DE-B29C-BA81287EFF99}" type="presOf" srcId="{D04B3EA3-3DED-4344-855C-9BCF3FCEA85D}" destId="{237FEB71-6247-4675-9026-7C1C835311F0}" srcOrd="0" destOrd="1" presId="urn:microsoft.com/office/officeart/2005/8/layout/hProcess4"/>
    <dgm:cxn modelId="{5980A199-992B-4A41-8496-93C641B05B3A}" srcId="{8AF5E780-86A7-48F4-8970-45DD352D9345}" destId="{EE93971C-5F90-46FC-81DA-E93E43739F01}" srcOrd="0" destOrd="0" parTransId="{9C054EBE-3166-4C9C-A75F-8B6584DC653D}" sibTransId="{C6958B22-0A22-437B-B671-C27112250901}"/>
    <dgm:cxn modelId="{7456D7FB-8215-4FB9-8C61-FB4D279661DF}" srcId="{BB096B99-6E1C-4AD2-A3AE-9A96F43FD127}" destId="{91A21339-16DB-4780-9C02-22E2519223BC}" srcOrd="0" destOrd="0" parTransId="{B30E7F75-6C55-4667-AB1E-AB110E8BBD1D}" sibTransId="{ED8D75F4-BF3F-4D3D-B7E4-CEC513D7C374}"/>
    <dgm:cxn modelId="{D0CD2C3E-F023-4F8C-9A8D-261CE9B75CE2}" type="presOf" srcId="{BD5F684E-840F-4DB4-B93D-A3875000DF18}" destId="{09466634-82BD-4A9A-AD8D-664E7AAE4FB9}" srcOrd="1" destOrd="1" presId="urn:microsoft.com/office/officeart/2005/8/layout/hProcess4"/>
    <dgm:cxn modelId="{A680A349-7BB6-4CD8-9E75-6E821C4AB58A}" srcId="{BB096B99-6E1C-4AD2-A3AE-9A96F43FD127}" destId="{401F583E-3C58-4C23-910A-70F95A69EADD}" srcOrd="3" destOrd="0" parTransId="{A4550526-1E8A-46DA-812B-31268FD3E42A}" sibTransId="{00815C87-E22F-4057-B708-8DD9F68DD8AB}"/>
    <dgm:cxn modelId="{79C71902-DD3A-4703-8EFF-D77096E10D26}" type="presOf" srcId="{401F583E-3C58-4C23-910A-70F95A69EADD}" destId="{237FEB71-6247-4675-9026-7C1C835311F0}" srcOrd="0" destOrd="3" presId="urn:microsoft.com/office/officeart/2005/8/layout/hProcess4"/>
    <dgm:cxn modelId="{A0C9E286-0B88-4382-9CF0-7261BE170F69}" srcId="{FE449675-75DA-4311-8F79-B54FCCE7ECB3}" destId="{16FDEA29-B639-484F-97C1-0518C69DE249}" srcOrd="0" destOrd="0" parTransId="{E2941214-1B1D-4B58-BDE3-B111D554217E}" sibTransId="{27A12E12-A2DA-495E-B8D2-19EFABAD1D78}"/>
    <dgm:cxn modelId="{E907CD35-DDB4-4153-8939-1F1ED814F49B}" srcId="{8AF5E780-86A7-48F4-8970-45DD352D9345}" destId="{BB096B99-6E1C-4AD2-A3AE-9A96F43FD127}" srcOrd="1" destOrd="0" parTransId="{9838F08E-3888-4458-9F7D-BF5EA24CD703}" sibTransId="{AC8543FC-23B3-4185-9FDC-AD0811C74962}"/>
    <dgm:cxn modelId="{52689D21-3E6B-4A2B-8457-13E76ADB2A06}" type="presOf" srcId="{B5F44B71-A9A7-4109-8385-8291557AD55C}" destId="{E630C7C2-57C1-44AD-AD79-5BCB52DE18C7}" srcOrd="0" destOrd="1" presId="urn:microsoft.com/office/officeart/2005/8/layout/hProcess4"/>
    <dgm:cxn modelId="{56F02E5D-59DB-42C3-A9FF-F7E624A6B43C}" srcId="{8AF5E780-86A7-48F4-8970-45DD352D9345}" destId="{8FB23741-7F0B-45A4-88FE-241BAE1EEBB8}" srcOrd="2" destOrd="0" parTransId="{E153D890-0094-4CEF-AE88-4C2C6BC41D35}" sibTransId="{98FCFFBB-0E6C-47C9-A2B2-ACE30EA490E6}"/>
    <dgm:cxn modelId="{F29C590C-A2D9-49E3-B6A5-EA12776B2017}" type="presOf" srcId="{EE93971C-5F90-46FC-81DA-E93E43739F01}" destId="{4A690EA6-5FBA-47A8-AC7F-BD6CBD6BD332}" srcOrd="0" destOrd="0" presId="urn:microsoft.com/office/officeart/2005/8/layout/hProcess4"/>
    <dgm:cxn modelId="{B4168806-8283-4B8C-AC91-753F51A5D8A0}" type="presOf" srcId="{B5F44B71-A9A7-4109-8385-8291557AD55C}" destId="{DBAB7279-A313-4450-B1E7-8370B2253AFC}" srcOrd="1" destOrd="1" presId="urn:microsoft.com/office/officeart/2005/8/layout/hProcess4"/>
    <dgm:cxn modelId="{280BF343-E85A-41BB-B863-2705FAB6611A}" srcId="{BB096B99-6E1C-4AD2-A3AE-9A96F43FD127}" destId="{2D35963A-ECF3-4CF5-9E0E-3DEA247594CD}" srcOrd="2" destOrd="0" parTransId="{3DBC93CB-DD35-4836-BE32-49704897F313}" sibTransId="{37379C98-A2B7-4D43-963E-486449DB001C}"/>
    <dgm:cxn modelId="{C886383C-DA0F-460E-A373-54DE2AADD0BD}" type="presOf" srcId="{BAED5697-77CA-4D2B-B2C4-B3C3A7962E77}" destId="{237FEB71-6247-4675-9026-7C1C835311F0}" srcOrd="0" destOrd="4" presId="urn:microsoft.com/office/officeart/2005/8/layout/hProcess4"/>
    <dgm:cxn modelId="{4E87F40B-4DA8-473B-9132-28D4CA83A1EB}" type="presOf" srcId="{C6958B22-0A22-437B-B671-C27112250901}" destId="{6D0F62BA-9CE1-4182-AD0C-DDF715B9F80B}" srcOrd="0" destOrd="0" presId="urn:microsoft.com/office/officeart/2005/8/layout/hProcess4"/>
    <dgm:cxn modelId="{B66DBAE4-0973-4CEB-B2D4-E365D129AC74}" srcId="{EE93971C-5F90-46FC-81DA-E93E43739F01}" destId="{35BEE237-D840-4848-93C6-D3CE1388F5A8}" srcOrd="2" destOrd="0" parTransId="{837F6481-3452-4DD4-BD0C-4873EF8767C8}" sibTransId="{03D44F2D-E872-412A-AF4D-671C74F69661}"/>
    <dgm:cxn modelId="{F31DAAFB-B429-4392-A91E-0187E1BFB569}" type="presOf" srcId="{6B5508E3-5A14-4308-A9F1-863001BA8386}" destId="{E630C7C2-57C1-44AD-AD79-5BCB52DE18C7}" srcOrd="0" destOrd="0" presId="urn:microsoft.com/office/officeart/2005/8/layout/hProcess4"/>
    <dgm:cxn modelId="{28D5C653-53E2-48EA-9019-BF93057AA6DD}" type="presOf" srcId="{91A21339-16DB-4780-9C02-22E2519223BC}" destId="{237FEB71-6247-4675-9026-7C1C835311F0}" srcOrd="0" destOrd="0" presId="urn:microsoft.com/office/officeart/2005/8/layout/hProcess4"/>
    <dgm:cxn modelId="{1435FC38-C962-47D1-9115-69DCCB476C3F}" srcId="{EE93971C-5F90-46FC-81DA-E93E43739F01}" destId="{C5C70B0D-B3B8-4027-BA04-9AE5D6E1C246}" srcOrd="0" destOrd="0" parTransId="{E3BCD898-99F8-4DCF-AE13-05A549152C84}" sibTransId="{ECBA52FE-A2E1-493E-868D-C799225B6BF1}"/>
    <dgm:cxn modelId="{5C93DB77-35E7-4F77-B419-2E96E4813558}" type="presOf" srcId="{FE449675-75DA-4311-8F79-B54FCCE7ECB3}" destId="{A52FA3FE-CD1D-480C-BB91-E439BFBAA0F4}" srcOrd="0" destOrd="0" presId="urn:microsoft.com/office/officeart/2005/8/layout/hProcess4"/>
    <dgm:cxn modelId="{FF4ADDE9-80C7-4281-900D-A5D0F4892A24}" type="presOf" srcId="{D04B3EA3-3DED-4344-855C-9BCF3FCEA85D}" destId="{CB64BD77-7269-4CE8-AB06-4325A260C8DC}" srcOrd="1" destOrd="1" presId="urn:microsoft.com/office/officeart/2005/8/layout/hProcess4"/>
    <dgm:cxn modelId="{39F85CF9-060D-496F-8A26-304DC2C95D7A}" type="presOf" srcId="{BB096B99-6E1C-4AD2-A3AE-9A96F43FD127}" destId="{C5F8CAC9-2FE6-41B1-A3E9-378BD1DCD72E}" srcOrd="0" destOrd="0" presId="urn:microsoft.com/office/officeart/2005/8/layout/hProcess4"/>
    <dgm:cxn modelId="{3C5A3BB1-A538-48C4-BD64-04AEF2F7231C}" type="presOf" srcId="{BAED5697-77CA-4D2B-B2C4-B3C3A7962E77}" destId="{CB64BD77-7269-4CE8-AB06-4325A260C8DC}" srcOrd="1" destOrd="4" presId="urn:microsoft.com/office/officeart/2005/8/layout/hProcess4"/>
    <dgm:cxn modelId="{CEAD06B8-FEFE-41B0-A06A-58DF26377F81}" type="presOf" srcId="{7FECECDC-CC2B-46CE-BD88-DAD376D685B2}" destId="{A7770EDC-59C1-48F0-B22E-3965E2E6C4BF}" srcOrd="0" destOrd="4" presId="urn:microsoft.com/office/officeart/2005/8/layout/hProcess4"/>
    <dgm:cxn modelId="{BFCA1722-573C-45D5-B0FB-951EC71A0749}" srcId="{EE93971C-5F90-46FC-81DA-E93E43739F01}" destId="{7FECECDC-CC2B-46CE-BD88-DAD376D685B2}" srcOrd="4" destOrd="0" parTransId="{FB8764A8-6E9B-4D83-A843-B6CC4F61954A}" sibTransId="{1C1AC53C-7AA3-4C3E-96D9-6544D15FB4AC}"/>
    <dgm:cxn modelId="{D59FB437-1997-4906-AAA9-74344C71F6DF}" srcId="{EE93971C-5F90-46FC-81DA-E93E43739F01}" destId="{BD5F684E-840F-4DB4-B93D-A3875000DF18}" srcOrd="1" destOrd="0" parTransId="{F3DF15BB-7D57-42FD-A24F-CFA57D76717A}" sibTransId="{92097A78-C670-4317-9895-1F44B4A38C87}"/>
    <dgm:cxn modelId="{47472A19-DA4E-4D27-9FDB-6099E13D48F4}" type="presOf" srcId="{2D35963A-ECF3-4CF5-9E0E-3DEA247594CD}" destId="{CB64BD77-7269-4CE8-AB06-4325A260C8DC}" srcOrd="1" destOrd="2" presId="urn:microsoft.com/office/officeart/2005/8/layout/hProcess4"/>
    <dgm:cxn modelId="{A595F64A-B6FF-40FD-B6BF-806974C81DAB}" type="presOf" srcId="{16FDEA29-B639-484F-97C1-0518C69DE249}" destId="{90021A81-4E21-46EA-AE8E-BB54F330F292}" srcOrd="1" destOrd="0" presId="urn:microsoft.com/office/officeart/2005/8/layout/hProcess4"/>
    <dgm:cxn modelId="{2F79362C-E0ED-4075-BB68-72FA79EB84C7}" type="presOf" srcId="{7FECECDC-CC2B-46CE-BD88-DAD376D685B2}" destId="{09466634-82BD-4A9A-AD8D-664E7AAE4FB9}" srcOrd="1" destOrd="4" presId="urn:microsoft.com/office/officeart/2005/8/layout/hProcess4"/>
    <dgm:cxn modelId="{CCA131D4-7103-4491-A00A-4158BAC466D6}" type="presOf" srcId="{35BEE237-D840-4848-93C6-D3CE1388F5A8}" destId="{09466634-82BD-4A9A-AD8D-664E7AAE4FB9}" srcOrd="1" destOrd="2" presId="urn:microsoft.com/office/officeart/2005/8/layout/hProcess4"/>
    <dgm:cxn modelId="{24B62844-F03B-44CE-A342-6484A16894BA}" type="presOf" srcId="{2D35963A-ECF3-4CF5-9E0E-3DEA247594CD}" destId="{237FEB71-6247-4675-9026-7C1C835311F0}" srcOrd="0" destOrd="2" presId="urn:microsoft.com/office/officeart/2005/8/layout/hProcess4"/>
    <dgm:cxn modelId="{B69493E6-2088-4A36-9E49-79ACEB91932F}" type="presOf" srcId="{BD5F684E-840F-4DB4-B93D-A3875000DF18}" destId="{A7770EDC-59C1-48F0-B22E-3965E2E6C4BF}" srcOrd="0" destOrd="1" presId="urn:microsoft.com/office/officeart/2005/8/layout/hProcess4"/>
    <dgm:cxn modelId="{B02E023E-1A53-4486-9AF9-ED7F248C2021}" type="presOf" srcId="{16FDEA29-B639-484F-97C1-0518C69DE249}" destId="{1B5E8B43-5F90-43D0-91A7-39B1DDE699F4}" srcOrd="0" destOrd="0" presId="urn:microsoft.com/office/officeart/2005/8/layout/hProcess4"/>
    <dgm:cxn modelId="{FC602BF6-B6ED-4D5D-9D5B-F91E4B217231}" srcId="{8AF5E780-86A7-48F4-8970-45DD352D9345}" destId="{FE449675-75DA-4311-8F79-B54FCCE7ECB3}" srcOrd="3" destOrd="0" parTransId="{EEBB01FD-A2AF-4101-AC54-CE075706839E}" sibTransId="{0264AF68-2D25-432C-BB08-A40D098B3623}"/>
    <dgm:cxn modelId="{4A80E08E-422D-4B11-B9E2-BF054DF0BCDE}" srcId="{BB096B99-6E1C-4AD2-A3AE-9A96F43FD127}" destId="{D04B3EA3-3DED-4344-855C-9BCF3FCEA85D}" srcOrd="1" destOrd="0" parTransId="{D1A6741A-8BD9-490F-80AB-892FE3C90157}" sibTransId="{6C85C6A0-18A2-4523-8698-F701BE0FA410}"/>
    <dgm:cxn modelId="{55E9880A-875B-487C-92B1-C8E8AF1EE161}" type="presOf" srcId="{AC8543FC-23B3-4185-9FDC-AD0811C74962}" destId="{803FA1D5-3687-40A1-9587-2C354F78C35B}" srcOrd="0" destOrd="0" presId="urn:microsoft.com/office/officeart/2005/8/layout/hProcess4"/>
    <dgm:cxn modelId="{114FB4CA-83E2-4A12-A142-412E146760DA}" type="presOf" srcId="{8FB23741-7F0B-45A4-88FE-241BAE1EEBB8}" destId="{3FCAF106-64BF-4DFD-BCD6-27A4D4E411F2}" srcOrd="0" destOrd="0" presId="urn:microsoft.com/office/officeart/2005/8/layout/hProcess4"/>
    <dgm:cxn modelId="{0BF8ECAF-BE1B-4FCC-8A41-4EA96737B7F3}" srcId="{EE93971C-5F90-46FC-81DA-E93E43739F01}" destId="{32442A73-8F7E-45A8-8BCE-1EE0C8F22404}" srcOrd="3" destOrd="0" parTransId="{4F876297-406F-4661-B9B6-20DEE4DC6B17}" sibTransId="{B9970FE0-7147-4B8F-B536-6FF4774CA491}"/>
    <dgm:cxn modelId="{81DA9251-67AD-403E-A9A9-98BED1CD5863}" srcId="{BB096B99-6E1C-4AD2-A3AE-9A96F43FD127}" destId="{BAED5697-77CA-4D2B-B2C4-B3C3A7962E77}" srcOrd="4" destOrd="0" parTransId="{4D2D1DFF-287D-4789-8B66-335DAFEB6CEB}" sibTransId="{33864785-0E70-4275-9355-432B36AD2CE5}"/>
    <dgm:cxn modelId="{DE05BA96-0E1F-4C74-9EFF-A99B782D15DF}" type="presOf" srcId="{32442A73-8F7E-45A8-8BCE-1EE0C8F22404}" destId="{A7770EDC-59C1-48F0-B22E-3965E2E6C4BF}" srcOrd="0" destOrd="3" presId="urn:microsoft.com/office/officeart/2005/8/layout/hProcess4"/>
    <dgm:cxn modelId="{0FA30583-17B0-4EDC-81DB-36C1A7B10E85}" type="presOf" srcId="{35BEE237-D840-4848-93C6-D3CE1388F5A8}" destId="{A7770EDC-59C1-48F0-B22E-3965E2E6C4BF}" srcOrd="0" destOrd="2" presId="urn:microsoft.com/office/officeart/2005/8/layout/hProcess4"/>
    <dgm:cxn modelId="{365C7A74-A4A1-4152-B9F4-A45E27D0C2B7}" type="presOf" srcId="{C5C70B0D-B3B8-4027-BA04-9AE5D6E1C246}" destId="{A7770EDC-59C1-48F0-B22E-3965E2E6C4BF}" srcOrd="0" destOrd="0" presId="urn:microsoft.com/office/officeart/2005/8/layout/hProcess4"/>
    <dgm:cxn modelId="{F5378230-730B-4D5C-91F7-1AFF092E0215}" type="presOf" srcId="{91A21339-16DB-4780-9C02-22E2519223BC}" destId="{CB64BD77-7269-4CE8-AB06-4325A260C8DC}" srcOrd="1" destOrd="0" presId="urn:microsoft.com/office/officeart/2005/8/layout/hProcess4"/>
    <dgm:cxn modelId="{195C027D-231D-4AA4-AB57-C23B638806CE}" type="presOf" srcId="{98FCFFBB-0E6C-47C9-A2B2-ACE30EA490E6}" destId="{894BB28B-411A-47A1-BCF6-CDCC63DD1360}" srcOrd="0" destOrd="0" presId="urn:microsoft.com/office/officeart/2005/8/layout/hProcess4"/>
    <dgm:cxn modelId="{FD2AB814-90D9-4A20-8789-60491C6C55A9}" srcId="{8FB23741-7F0B-45A4-88FE-241BAE1EEBB8}" destId="{6B5508E3-5A14-4308-A9F1-863001BA8386}" srcOrd="0" destOrd="0" parTransId="{A199D125-E51C-46CA-BFC9-C20099F8BC5E}" sibTransId="{729BD87D-FAFF-48C9-BA52-654F78466B02}"/>
    <dgm:cxn modelId="{9AE9B860-3521-4467-8385-B98EE2AAF938}" type="presOf" srcId="{32442A73-8F7E-45A8-8BCE-1EE0C8F22404}" destId="{09466634-82BD-4A9A-AD8D-664E7AAE4FB9}" srcOrd="1" destOrd="3" presId="urn:microsoft.com/office/officeart/2005/8/layout/hProcess4"/>
    <dgm:cxn modelId="{C449F1BC-9809-4411-A2F1-124D2F2B5C3B}" type="presOf" srcId="{6B5508E3-5A14-4308-A9F1-863001BA8386}" destId="{DBAB7279-A313-4450-B1E7-8370B2253AFC}" srcOrd="1" destOrd="0" presId="urn:microsoft.com/office/officeart/2005/8/layout/hProcess4"/>
    <dgm:cxn modelId="{E03BCA8F-503F-4E19-835A-EC78425AB9BC}" srcId="{8FB23741-7F0B-45A4-88FE-241BAE1EEBB8}" destId="{B5F44B71-A9A7-4109-8385-8291557AD55C}" srcOrd="1" destOrd="0" parTransId="{FCE31953-2152-4342-8000-5736A59980FD}" sibTransId="{5F57B87E-5DE1-462A-91A7-2D1E191A8353}"/>
    <dgm:cxn modelId="{A39C615C-C089-4E02-BFC8-143DE158A8F8}" type="presOf" srcId="{8AF5E780-86A7-48F4-8970-45DD352D9345}" destId="{3B33D644-16BE-4FF1-A66F-53C6EAF3D907}" srcOrd="0" destOrd="0" presId="urn:microsoft.com/office/officeart/2005/8/layout/hProcess4"/>
    <dgm:cxn modelId="{9084C276-D321-48F5-9FD4-75B4F76ACABB}" type="presOf" srcId="{C5C70B0D-B3B8-4027-BA04-9AE5D6E1C246}" destId="{09466634-82BD-4A9A-AD8D-664E7AAE4FB9}" srcOrd="1" destOrd="0" presId="urn:microsoft.com/office/officeart/2005/8/layout/hProcess4"/>
    <dgm:cxn modelId="{52DC998B-BEE8-4B56-A336-3F921DF4CBCA}" type="presOf" srcId="{401F583E-3C58-4C23-910A-70F95A69EADD}" destId="{CB64BD77-7269-4CE8-AB06-4325A260C8DC}" srcOrd="1" destOrd="3" presId="urn:microsoft.com/office/officeart/2005/8/layout/hProcess4"/>
    <dgm:cxn modelId="{1A264708-B781-4F18-8DAF-DB2C359F2888}" type="presParOf" srcId="{3B33D644-16BE-4FF1-A66F-53C6EAF3D907}" destId="{AB3338F1-1912-4739-A2A8-9F1564DCD7E2}" srcOrd="0" destOrd="0" presId="urn:microsoft.com/office/officeart/2005/8/layout/hProcess4"/>
    <dgm:cxn modelId="{3919C8CB-F1EB-483C-A6A1-D73F91D3A39E}" type="presParOf" srcId="{3B33D644-16BE-4FF1-A66F-53C6EAF3D907}" destId="{286BF128-31A5-4D24-B8FA-A978B57F7D4F}" srcOrd="1" destOrd="0" presId="urn:microsoft.com/office/officeart/2005/8/layout/hProcess4"/>
    <dgm:cxn modelId="{5E7DED37-79C6-4171-AFE1-324A0174480C}" type="presParOf" srcId="{3B33D644-16BE-4FF1-A66F-53C6EAF3D907}" destId="{65BF0F16-5900-4F90-AFF9-35FE5CF4050E}" srcOrd="2" destOrd="0" presId="urn:microsoft.com/office/officeart/2005/8/layout/hProcess4"/>
    <dgm:cxn modelId="{F57B4F3A-A29D-49BC-95D3-F2BF4307AA15}" type="presParOf" srcId="{65BF0F16-5900-4F90-AFF9-35FE5CF4050E}" destId="{745F3ABF-912E-4123-BF84-CD47056659BE}" srcOrd="0" destOrd="0" presId="urn:microsoft.com/office/officeart/2005/8/layout/hProcess4"/>
    <dgm:cxn modelId="{F3E31D35-6060-460D-B2A1-61F46BF2B4AD}" type="presParOf" srcId="{745F3ABF-912E-4123-BF84-CD47056659BE}" destId="{5CE9A0F8-7271-4D08-8449-8F9FA5DDE7DA}" srcOrd="0" destOrd="0" presId="urn:microsoft.com/office/officeart/2005/8/layout/hProcess4"/>
    <dgm:cxn modelId="{DB0BFF52-E8F7-4CF8-B154-DA3113ED0362}" type="presParOf" srcId="{745F3ABF-912E-4123-BF84-CD47056659BE}" destId="{A7770EDC-59C1-48F0-B22E-3965E2E6C4BF}" srcOrd="1" destOrd="0" presId="urn:microsoft.com/office/officeart/2005/8/layout/hProcess4"/>
    <dgm:cxn modelId="{54700892-8494-40AA-B475-3CD1956858EF}" type="presParOf" srcId="{745F3ABF-912E-4123-BF84-CD47056659BE}" destId="{09466634-82BD-4A9A-AD8D-664E7AAE4FB9}" srcOrd="2" destOrd="0" presId="urn:microsoft.com/office/officeart/2005/8/layout/hProcess4"/>
    <dgm:cxn modelId="{10A07EAD-5F30-43CC-BD28-F657F72F0CBB}" type="presParOf" srcId="{745F3ABF-912E-4123-BF84-CD47056659BE}" destId="{4A690EA6-5FBA-47A8-AC7F-BD6CBD6BD332}" srcOrd="3" destOrd="0" presId="urn:microsoft.com/office/officeart/2005/8/layout/hProcess4"/>
    <dgm:cxn modelId="{B94AD2A1-62DE-4CE1-9A78-30505A52A55A}" type="presParOf" srcId="{745F3ABF-912E-4123-BF84-CD47056659BE}" destId="{8A924C1F-D997-45A0-A53B-1665D15BF3CE}" srcOrd="4" destOrd="0" presId="urn:microsoft.com/office/officeart/2005/8/layout/hProcess4"/>
    <dgm:cxn modelId="{80526859-2A11-49B2-A07E-D7B4CCE31CB8}" type="presParOf" srcId="{65BF0F16-5900-4F90-AFF9-35FE5CF4050E}" destId="{6D0F62BA-9CE1-4182-AD0C-DDF715B9F80B}" srcOrd="1" destOrd="0" presId="urn:microsoft.com/office/officeart/2005/8/layout/hProcess4"/>
    <dgm:cxn modelId="{954C180D-D3EE-43C8-A710-CE2A34E5D48D}" type="presParOf" srcId="{65BF0F16-5900-4F90-AFF9-35FE5CF4050E}" destId="{6042EB4C-5031-45E7-A467-BE7B9D814B5B}" srcOrd="2" destOrd="0" presId="urn:microsoft.com/office/officeart/2005/8/layout/hProcess4"/>
    <dgm:cxn modelId="{501D2BBD-70D0-430F-BC90-0F6DE2204A2E}" type="presParOf" srcId="{6042EB4C-5031-45E7-A467-BE7B9D814B5B}" destId="{66D22069-2DD3-4E74-9980-E0FF27FBD637}" srcOrd="0" destOrd="0" presId="urn:microsoft.com/office/officeart/2005/8/layout/hProcess4"/>
    <dgm:cxn modelId="{FCD1516B-7219-4A17-9E64-096A2A401D7B}" type="presParOf" srcId="{6042EB4C-5031-45E7-A467-BE7B9D814B5B}" destId="{237FEB71-6247-4675-9026-7C1C835311F0}" srcOrd="1" destOrd="0" presId="urn:microsoft.com/office/officeart/2005/8/layout/hProcess4"/>
    <dgm:cxn modelId="{62814EEE-D6DA-4CFB-85B7-9DF1E295ADA0}" type="presParOf" srcId="{6042EB4C-5031-45E7-A467-BE7B9D814B5B}" destId="{CB64BD77-7269-4CE8-AB06-4325A260C8DC}" srcOrd="2" destOrd="0" presId="urn:microsoft.com/office/officeart/2005/8/layout/hProcess4"/>
    <dgm:cxn modelId="{F8F75CE3-3A0F-428C-BDB7-0DA6AFE28C66}" type="presParOf" srcId="{6042EB4C-5031-45E7-A467-BE7B9D814B5B}" destId="{C5F8CAC9-2FE6-41B1-A3E9-378BD1DCD72E}" srcOrd="3" destOrd="0" presId="urn:microsoft.com/office/officeart/2005/8/layout/hProcess4"/>
    <dgm:cxn modelId="{28F5C93C-2A13-4C0C-A581-D03AD2DCD761}" type="presParOf" srcId="{6042EB4C-5031-45E7-A467-BE7B9D814B5B}" destId="{A6361ADE-7171-457A-BF6F-42712536AE4A}" srcOrd="4" destOrd="0" presId="urn:microsoft.com/office/officeart/2005/8/layout/hProcess4"/>
    <dgm:cxn modelId="{409A2BD4-3C4F-4BE1-92EF-346D24FC0650}" type="presParOf" srcId="{65BF0F16-5900-4F90-AFF9-35FE5CF4050E}" destId="{803FA1D5-3687-40A1-9587-2C354F78C35B}" srcOrd="3" destOrd="0" presId="urn:microsoft.com/office/officeart/2005/8/layout/hProcess4"/>
    <dgm:cxn modelId="{6A08EB7E-14AD-4919-8D00-568CC6CA5D0C}" type="presParOf" srcId="{65BF0F16-5900-4F90-AFF9-35FE5CF4050E}" destId="{5B1CB87D-84DD-41D0-AB9E-9C3AF723DC3D}" srcOrd="4" destOrd="0" presId="urn:microsoft.com/office/officeart/2005/8/layout/hProcess4"/>
    <dgm:cxn modelId="{B91B5E07-F537-4FD4-A6D3-EAA0C7B92AFE}" type="presParOf" srcId="{5B1CB87D-84DD-41D0-AB9E-9C3AF723DC3D}" destId="{4730D282-43F3-4F8F-9FFB-65071517D4BC}" srcOrd="0" destOrd="0" presId="urn:microsoft.com/office/officeart/2005/8/layout/hProcess4"/>
    <dgm:cxn modelId="{2C23FA8D-42A3-4F4D-897C-271DA0B68320}" type="presParOf" srcId="{5B1CB87D-84DD-41D0-AB9E-9C3AF723DC3D}" destId="{E630C7C2-57C1-44AD-AD79-5BCB52DE18C7}" srcOrd="1" destOrd="0" presId="urn:microsoft.com/office/officeart/2005/8/layout/hProcess4"/>
    <dgm:cxn modelId="{1B843430-DFD5-45C8-9A9E-70E11AA9C624}" type="presParOf" srcId="{5B1CB87D-84DD-41D0-AB9E-9C3AF723DC3D}" destId="{DBAB7279-A313-4450-B1E7-8370B2253AFC}" srcOrd="2" destOrd="0" presId="urn:microsoft.com/office/officeart/2005/8/layout/hProcess4"/>
    <dgm:cxn modelId="{83F71A61-17F7-477D-B6A7-168180D3701F}" type="presParOf" srcId="{5B1CB87D-84DD-41D0-AB9E-9C3AF723DC3D}" destId="{3FCAF106-64BF-4DFD-BCD6-27A4D4E411F2}" srcOrd="3" destOrd="0" presId="urn:microsoft.com/office/officeart/2005/8/layout/hProcess4"/>
    <dgm:cxn modelId="{F69C4D31-B9E3-4B21-BDAA-C4B7634103D4}" type="presParOf" srcId="{5B1CB87D-84DD-41D0-AB9E-9C3AF723DC3D}" destId="{91358206-DC9F-4148-A384-5EB4270AA386}" srcOrd="4" destOrd="0" presId="urn:microsoft.com/office/officeart/2005/8/layout/hProcess4"/>
    <dgm:cxn modelId="{76E9BF8F-1DE8-4033-B3F5-6F74B2348C09}" type="presParOf" srcId="{65BF0F16-5900-4F90-AFF9-35FE5CF4050E}" destId="{894BB28B-411A-47A1-BCF6-CDCC63DD1360}" srcOrd="5" destOrd="0" presId="urn:microsoft.com/office/officeart/2005/8/layout/hProcess4"/>
    <dgm:cxn modelId="{7B75AA7B-1B43-4C62-9F41-CEB73EB71EEB}" type="presParOf" srcId="{65BF0F16-5900-4F90-AFF9-35FE5CF4050E}" destId="{7811760D-4A56-4D83-AACD-B70F47B30861}" srcOrd="6" destOrd="0" presId="urn:microsoft.com/office/officeart/2005/8/layout/hProcess4"/>
    <dgm:cxn modelId="{7432B134-F102-4807-9542-C5FCA0BC22C4}" type="presParOf" srcId="{7811760D-4A56-4D83-AACD-B70F47B30861}" destId="{E7DE6BCC-0151-48EC-910D-56C2F7385229}" srcOrd="0" destOrd="0" presId="urn:microsoft.com/office/officeart/2005/8/layout/hProcess4"/>
    <dgm:cxn modelId="{98D7E3A5-AC86-480C-BEF0-4CF929E44054}" type="presParOf" srcId="{7811760D-4A56-4D83-AACD-B70F47B30861}" destId="{1B5E8B43-5F90-43D0-91A7-39B1DDE699F4}" srcOrd="1" destOrd="0" presId="urn:microsoft.com/office/officeart/2005/8/layout/hProcess4"/>
    <dgm:cxn modelId="{44387394-7A97-4D89-AD67-9C66D6BA8FBA}" type="presParOf" srcId="{7811760D-4A56-4D83-AACD-B70F47B30861}" destId="{90021A81-4E21-46EA-AE8E-BB54F330F292}" srcOrd="2" destOrd="0" presId="urn:microsoft.com/office/officeart/2005/8/layout/hProcess4"/>
    <dgm:cxn modelId="{D07755DC-80F5-402E-890F-CC3195BB6732}" type="presParOf" srcId="{7811760D-4A56-4D83-AACD-B70F47B30861}" destId="{A52FA3FE-CD1D-480C-BB91-E439BFBAA0F4}" srcOrd="3" destOrd="0" presId="urn:microsoft.com/office/officeart/2005/8/layout/hProcess4"/>
    <dgm:cxn modelId="{B7553A4D-F93E-4930-8AC2-325053BE962D}" type="presParOf" srcId="{7811760D-4A56-4D83-AACD-B70F47B30861}" destId="{9EEA3C7D-72C1-44E5-B893-F9F641CCF77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169EE3-5109-4341-A27E-52ACFEF10ABE}" type="doc">
      <dgm:prSet loTypeId="urn:microsoft.com/office/officeart/2005/8/layout/chevron1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0636D83-3358-4472-96DD-49E38146B8C1}">
      <dgm:prSet phldrT="[Metin]" custT="1"/>
      <dgm:spPr>
        <a:solidFill>
          <a:schemeClr val="accent2"/>
        </a:solidFill>
      </dgm:spPr>
      <dgm:t>
        <a:bodyPr/>
        <a:lstStyle/>
        <a:p>
          <a:r>
            <a:rPr lang="tr-TR" sz="1800" dirty="0"/>
            <a:t>Proje Geliştirme</a:t>
          </a:r>
        </a:p>
      </dgm:t>
    </dgm:pt>
    <dgm:pt modelId="{0FD3C858-C7E0-40CA-9D9F-CE1C8BE7AE7C}" type="parTrans" cxnId="{019A73E9-073E-43D8-BDCC-5C42D793B5B4}">
      <dgm:prSet/>
      <dgm:spPr/>
      <dgm:t>
        <a:bodyPr/>
        <a:lstStyle/>
        <a:p>
          <a:endParaRPr lang="tr-TR"/>
        </a:p>
      </dgm:t>
    </dgm:pt>
    <dgm:pt modelId="{15A02DD6-8B63-46AA-90C4-4FC2674B5080}" type="sibTrans" cxnId="{019A73E9-073E-43D8-BDCC-5C42D793B5B4}">
      <dgm:prSet/>
      <dgm:spPr/>
      <dgm:t>
        <a:bodyPr/>
        <a:lstStyle/>
        <a:p>
          <a:endParaRPr lang="tr-TR"/>
        </a:p>
      </dgm:t>
    </dgm:pt>
    <dgm:pt modelId="{46CABF32-F020-4C93-8DE0-AC32842209D6}">
      <dgm:prSet phldrT="[Metin]" custT="1"/>
      <dgm:spPr>
        <a:solidFill>
          <a:schemeClr val="accent6"/>
        </a:solidFill>
      </dgm:spPr>
      <dgm:t>
        <a:bodyPr/>
        <a:lstStyle/>
        <a:p>
          <a:r>
            <a:rPr lang="tr-TR" sz="1800" dirty="0"/>
            <a:t>Projelendirme</a:t>
          </a:r>
        </a:p>
      </dgm:t>
    </dgm:pt>
    <dgm:pt modelId="{395E3733-3C0C-462B-8F60-B24A0FDE45F4}" type="parTrans" cxnId="{13165241-F112-498E-9E56-5F467585E197}">
      <dgm:prSet/>
      <dgm:spPr/>
      <dgm:t>
        <a:bodyPr/>
        <a:lstStyle/>
        <a:p>
          <a:endParaRPr lang="tr-TR"/>
        </a:p>
      </dgm:t>
    </dgm:pt>
    <dgm:pt modelId="{BC6105AD-2214-41E4-9BF7-07CFBE20B5D5}" type="sibTrans" cxnId="{13165241-F112-498E-9E56-5F467585E197}">
      <dgm:prSet/>
      <dgm:spPr/>
      <dgm:t>
        <a:bodyPr/>
        <a:lstStyle/>
        <a:p>
          <a:endParaRPr lang="tr-TR"/>
        </a:p>
      </dgm:t>
    </dgm:pt>
    <dgm:pt modelId="{16F97470-DE28-43E9-A4B7-18858033CC09}">
      <dgm:prSet phldrT="[Metin]" custT="1"/>
      <dgm:spPr>
        <a:solidFill>
          <a:schemeClr val="accent4"/>
        </a:solidFill>
      </dgm:spPr>
      <dgm:t>
        <a:bodyPr/>
        <a:lstStyle/>
        <a:p>
          <a:r>
            <a:rPr lang="tr-TR" sz="1800" dirty="0"/>
            <a:t>Kurulum</a:t>
          </a:r>
        </a:p>
      </dgm:t>
    </dgm:pt>
    <dgm:pt modelId="{D3BD8343-E419-4434-9392-0B1F081CF7D8}" type="parTrans" cxnId="{03D29E2B-646D-4A02-9B6C-92CCCF540674}">
      <dgm:prSet/>
      <dgm:spPr/>
      <dgm:t>
        <a:bodyPr/>
        <a:lstStyle/>
        <a:p>
          <a:endParaRPr lang="tr-TR"/>
        </a:p>
      </dgm:t>
    </dgm:pt>
    <dgm:pt modelId="{5921031B-0BFE-4101-BD2E-2AA4AE5707E5}" type="sibTrans" cxnId="{03D29E2B-646D-4A02-9B6C-92CCCF540674}">
      <dgm:prSet/>
      <dgm:spPr/>
      <dgm:t>
        <a:bodyPr/>
        <a:lstStyle/>
        <a:p>
          <a:endParaRPr lang="tr-TR"/>
        </a:p>
      </dgm:t>
    </dgm:pt>
    <dgm:pt modelId="{6FE6CA5B-D830-4DF1-899F-AFC14AA4D9B5}">
      <dgm:prSet custT="1"/>
      <dgm:spPr/>
      <dgm:t>
        <a:bodyPr/>
        <a:lstStyle/>
        <a:p>
          <a:r>
            <a:rPr lang="tr-TR" sz="1800" dirty="0"/>
            <a:t>Geçici Kabul</a:t>
          </a:r>
        </a:p>
      </dgm:t>
    </dgm:pt>
    <dgm:pt modelId="{8143B1C3-ED68-4C68-9B37-993B2576B87F}" type="parTrans" cxnId="{FA131DCE-B4D8-41AE-8A9C-72C171B1B750}">
      <dgm:prSet/>
      <dgm:spPr/>
      <dgm:t>
        <a:bodyPr/>
        <a:lstStyle/>
        <a:p>
          <a:endParaRPr lang="tr-TR"/>
        </a:p>
      </dgm:t>
    </dgm:pt>
    <dgm:pt modelId="{D7228424-F4C7-4C7D-8595-C9F7CB0FE51A}" type="sibTrans" cxnId="{FA131DCE-B4D8-41AE-8A9C-72C171B1B750}">
      <dgm:prSet/>
      <dgm:spPr/>
      <dgm:t>
        <a:bodyPr/>
        <a:lstStyle/>
        <a:p>
          <a:endParaRPr lang="tr-TR"/>
        </a:p>
      </dgm:t>
    </dgm:pt>
    <dgm:pt modelId="{83FA828C-192D-4544-9B1C-52773E8D82B1}" type="pres">
      <dgm:prSet presAssocID="{37169EE3-5109-4341-A27E-52ACFEF10A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2BE3D6D-AA17-4039-93A6-B3D62AB12B64}" type="pres">
      <dgm:prSet presAssocID="{30636D83-3358-4472-96DD-49E38146B8C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399348-7825-4129-8380-B8A9656A52F7}" type="pres">
      <dgm:prSet presAssocID="{15A02DD6-8B63-46AA-90C4-4FC2674B5080}" presName="parTxOnlySpace" presStyleCnt="0"/>
      <dgm:spPr/>
    </dgm:pt>
    <dgm:pt modelId="{339BFED6-A421-4F0E-B6CC-3C65A270AAEC}" type="pres">
      <dgm:prSet presAssocID="{46CABF32-F020-4C93-8DE0-AC32842209D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BD8D56-EB23-49B5-BF30-A2E7EF714412}" type="pres">
      <dgm:prSet presAssocID="{BC6105AD-2214-41E4-9BF7-07CFBE20B5D5}" presName="parTxOnlySpace" presStyleCnt="0"/>
      <dgm:spPr/>
    </dgm:pt>
    <dgm:pt modelId="{64A4FD7C-7377-4F21-8AD0-36C6BC07C8A7}" type="pres">
      <dgm:prSet presAssocID="{16F97470-DE28-43E9-A4B7-18858033CC0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3CFB9D-21B9-464A-AAA0-84A97ACE092A}" type="pres">
      <dgm:prSet presAssocID="{5921031B-0BFE-4101-BD2E-2AA4AE5707E5}" presName="parTxOnlySpace" presStyleCnt="0"/>
      <dgm:spPr/>
    </dgm:pt>
    <dgm:pt modelId="{5511DE52-00D7-4747-967B-148DDD9AB510}" type="pres">
      <dgm:prSet presAssocID="{6FE6CA5B-D830-4DF1-899F-AFC14AA4D9B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3165241-F112-498E-9E56-5F467585E197}" srcId="{37169EE3-5109-4341-A27E-52ACFEF10ABE}" destId="{46CABF32-F020-4C93-8DE0-AC32842209D6}" srcOrd="1" destOrd="0" parTransId="{395E3733-3C0C-462B-8F60-B24A0FDE45F4}" sibTransId="{BC6105AD-2214-41E4-9BF7-07CFBE20B5D5}"/>
    <dgm:cxn modelId="{60836FF1-C3DA-4212-B16A-0E50EBA85181}" type="presOf" srcId="{30636D83-3358-4472-96DD-49E38146B8C1}" destId="{F2BE3D6D-AA17-4039-93A6-B3D62AB12B64}" srcOrd="0" destOrd="0" presId="urn:microsoft.com/office/officeart/2005/8/layout/chevron1"/>
    <dgm:cxn modelId="{03D29E2B-646D-4A02-9B6C-92CCCF540674}" srcId="{37169EE3-5109-4341-A27E-52ACFEF10ABE}" destId="{16F97470-DE28-43E9-A4B7-18858033CC09}" srcOrd="2" destOrd="0" parTransId="{D3BD8343-E419-4434-9392-0B1F081CF7D8}" sibTransId="{5921031B-0BFE-4101-BD2E-2AA4AE5707E5}"/>
    <dgm:cxn modelId="{95E9547B-F7E0-4959-B2DA-F2B940CF0723}" type="presOf" srcId="{37169EE3-5109-4341-A27E-52ACFEF10ABE}" destId="{83FA828C-192D-4544-9B1C-52773E8D82B1}" srcOrd="0" destOrd="0" presId="urn:microsoft.com/office/officeart/2005/8/layout/chevron1"/>
    <dgm:cxn modelId="{A2A18B70-58E5-486B-83D6-D4A8EAA7EEEC}" type="presOf" srcId="{6FE6CA5B-D830-4DF1-899F-AFC14AA4D9B5}" destId="{5511DE52-00D7-4747-967B-148DDD9AB510}" srcOrd="0" destOrd="0" presId="urn:microsoft.com/office/officeart/2005/8/layout/chevron1"/>
    <dgm:cxn modelId="{600A0AF3-37FE-4602-9BBA-0FF81B4F910D}" type="presOf" srcId="{16F97470-DE28-43E9-A4B7-18858033CC09}" destId="{64A4FD7C-7377-4F21-8AD0-36C6BC07C8A7}" srcOrd="0" destOrd="0" presId="urn:microsoft.com/office/officeart/2005/8/layout/chevron1"/>
    <dgm:cxn modelId="{019A73E9-073E-43D8-BDCC-5C42D793B5B4}" srcId="{37169EE3-5109-4341-A27E-52ACFEF10ABE}" destId="{30636D83-3358-4472-96DD-49E38146B8C1}" srcOrd="0" destOrd="0" parTransId="{0FD3C858-C7E0-40CA-9D9F-CE1C8BE7AE7C}" sibTransId="{15A02DD6-8B63-46AA-90C4-4FC2674B5080}"/>
    <dgm:cxn modelId="{101E9BF8-8521-4DAC-AD80-5A7F0B334E4E}" type="presOf" srcId="{46CABF32-F020-4C93-8DE0-AC32842209D6}" destId="{339BFED6-A421-4F0E-B6CC-3C65A270AAEC}" srcOrd="0" destOrd="0" presId="urn:microsoft.com/office/officeart/2005/8/layout/chevron1"/>
    <dgm:cxn modelId="{FA131DCE-B4D8-41AE-8A9C-72C171B1B750}" srcId="{37169EE3-5109-4341-A27E-52ACFEF10ABE}" destId="{6FE6CA5B-D830-4DF1-899F-AFC14AA4D9B5}" srcOrd="3" destOrd="0" parTransId="{8143B1C3-ED68-4C68-9B37-993B2576B87F}" sibTransId="{D7228424-F4C7-4C7D-8595-C9F7CB0FE51A}"/>
    <dgm:cxn modelId="{13770902-895A-4D56-9228-8778F1E1FD25}" type="presParOf" srcId="{83FA828C-192D-4544-9B1C-52773E8D82B1}" destId="{F2BE3D6D-AA17-4039-93A6-B3D62AB12B64}" srcOrd="0" destOrd="0" presId="urn:microsoft.com/office/officeart/2005/8/layout/chevron1"/>
    <dgm:cxn modelId="{FAB31061-B369-4A5A-BAFE-3F9AFA490576}" type="presParOf" srcId="{83FA828C-192D-4544-9B1C-52773E8D82B1}" destId="{9A399348-7825-4129-8380-B8A9656A52F7}" srcOrd="1" destOrd="0" presId="urn:microsoft.com/office/officeart/2005/8/layout/chevron1"/>
    <dgm:cxn modelId="{40277AAA-1C0E-49A0-9897-7B193F20CC1D}" type="presParOf" srcId="{83FA828C-192D-4544-9B1C-52773E8D82B1}" destId="{339BFED6-A421-4F0E-B6CC-3C65A270AAEC}" srcOrd="2" destOrd="0" presId="urn:microsoft.com/office/officeart/2005/8/layout/chevron1"/>
    <dgm:cxn modelId="{D58E0CC9-BAC5-437E-A30A-11884F74F209}" type="presParOf" srcId="{83FA828C-192D-4544-9B1C-52773E8D82B1}" destId="{18BD8D56-EB23-49B5-BF30-A2E7EF714412}" srcOrd="3" destOrd="0" presId="urn:microsoft.com/office/officeart/2005/8/layout/chevron1"/>
    <dgm:cxn modelId="{E65AD797-8745-4B8B-B05B-C114AF92CFFB}" type="presParOf" srcId="{83FA828C-192D-4544-9B1C-52773E8D82B1}" destId="{64A4FD7C-7377-4F21-8AD0-36C6BC07C8A7}" srcOrd="4" destOrd="0" presId="urn:microsoft.com/office/officeart/2005/8/layout/chevron1"/>
    <dgm:cxn modelId="{DEBB0BC1-0287-4B62-8A04-8C1CC8775C0F}" type="presParOf" srcId="{83FA828C-192D-4544-9B1C-52773E8D82B1}" destId="{0D3CFB9D-21B9-464A-AAA0-84A97ACE092A}" srcOrd="5" destOrd="0" presId="urn:microsoft.com/office/officeart/2005/8/layout/chevron1"/>
    <dgm:cxn modelId="{05B3C659-80C2-44BA-8D13-3F16A57BC992}" type="presParOf" srcId="{83FA828C-192D-4544-9B1C-52773E8D82B1}" destId="{5511DE52-00D7-4747-967B-148DDD9AB51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363196-86F8-4EA8-81B7-B9C37CE810B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ED10FA5-CD28-4BE9-882D-664FEE9D6257}">
      <dgm:prSet custT="1"/>
      <dgm:spPr>
        <a:solidFill>
          <a:srgbClr val="CC00FF"/>
        </a:solidFill>
      </dgm:spPr>
      <dgm:t>
        <a:bodyPr/>
        <a:lstStyle/>
        <a:p>
          <a:pPr rtl="0"/>
          <a:r>
            <a:rPr lang="tr-TR" sz="1100" b="1" dirty="0" smtClean="0"/>
            <a:t>Kojenerasyon Elektrik Güç: 2.400 kW</a:t>
          </a:r>
          <a:endParaRPr lang="tr-TR" sz="1100" b="1" dirty="0"/>
        </a:p>
      </dgm:t>
    </dgm:pt>
    <dgm:pt modelId="{5160A78E-3063-4B47-B2FE-118ED422F6A9}" type="parTrans" cxnId="{F1DDB93B-EDF9-4018-BA7C-F3B4163496AA}">
      <dgm:prSet/>
      <dgm:spPr/>
      <dgm:t>
        <a:bodyPr/>
        <a:lstStyle/>
        <a:p>
          <a:endParaRPr lang="tr-TR"/>
        </a:p>
      </dgm:t>
    </dgm:pt>
    <dgm:pt modelId="{67E947F4-5441-415C-8968-A4059082FB41}" type="sibTrans" cxnId="{F1DDB93B-EDF9-4018-BA7C-F3B4163496AA}">
      <dgm:prSet/>
      <dgm:spPr/>
      <dgm:t>
        <a:bodyPr/>
        <a:lstStyle/>
        <a:p>
          <a:endParaRPr lang="tr-TR"/>
        </a:p>
      </dgm:t>
    </dgm:pt>
    <dgm:pt modelId="{A0474488-37AE-4E63-91E0-48FC5F57E458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tr-TR" sz="1100" b="1" dirty="0" smtClean="0"/>
            <a:t>Kojenerasyon Mekanik Güç: 2.700 kW</a:t>
          </a:r>
          <a:endParaRPr lang="tr-TR" sz="1100" b="1" dirty="0"/>
        </a:p>
      </dgm:t>
    </dgm:pt>
    <dgm:pt modelId="{9EC287C7-C172-4918-8DDC-AE4FA0A01304}" type="parTrans" cxnId="{5303FF1D-5243-41FD-A93A-CE2301706A2F}">
      <dgm:prSet/>
      <dgm:spPr/>
      <dgm:t>
        <a:bodyPr/>
        <a:lstStyle/>
        <a:p>
          <a:endParaRPr lang="tr-TR"/>
        </a:p>
      </dgm:t>
    </dgm:pt>
    <dgm:pt modelId="{AEBA7247-1EC0-406F-BECE-EB30694ED345}" type="sibTrans" cxnId="{5303FF1D-5243-41FD-A93A-CE2301706A2F}">
      <dgm:prSet/>
      <dgm:spPr>
        <a:solidFill>
          <a:schemeClr val="bg1"/>
        </a:solidFill>
      </dgm:spPr>
      <dgm:t>
        <a:bodyPr/>
        <a:lstStyle/>
        <a:p>
          <a:endParaRPr lang="tr-TR"/>
        </a:p>
      </dgm:t>
    </dgm:pt>
    <dgm:pt modelId="{71C27FC8-15D3-490F-8ABE-D5318F20F98F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tr-TR" sz="1100" b="1" dirty="0" smtClean="0"/>
            <a:t>Güneş Elektrik Güç: 100 kW</a:t>
          </a:r>
          <a:endParaRPr lang="tr-TR" sz="1100" b="1" dirty="0"/>
        </a:p>
      </dgm:t>
    </dgm:pt>
    <dgm:pt modelId="{AE492568-8EEE-433C-BD29-3D4EC3FA6B37}" type="parTrans" cxnId="{C0066108-2330-4BFB-ADE7-34DF7FFF780F}">
      <dgm:prSet/>
      <dgm:spPr/>
      <dgm:t>
        <a:bodyPr/>
        <a:lstStyle/>
        <a:p>
          <a:endParaRPr lang="tr-TR"/>
        </a:p>
      </dgm:t>
    </dgm:pt>
    <dgm:pt modelId="{1B4BEE41-B698-4823-8A55-48274FE83B84}" type="sibTrans" cxnId="{C0066108-2330-4BFB-ADE7-34DF7FFF780F}">
      <dgm:prSet/>
      <dgm:spPr/>
      <dgm:t>
        <a:bodyPr/>
        <a:lstStyle/>
        <a:p>
          <a:endParaRPr lang="tr-TR"/>
        </a:p>
      </dgm:t>
    </dgm:pt>
    <dgm:pt modelId="{A5E0E3A0-A7E3-4EF9-8F35-A84892612DE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tr-TR" sz="1100" b="1" dirty="0" smtClean="0"/>
            <a:t>Yıllık CO2 Salınım Azaltımı: 67 Ton CO2</a:t>
          </a:r>
          <a:endParaRPr lang="tr-TR" sz="1100" b="1" dirty="0"/>
        </a:p>
      </dgm:t>
    </dgm:pt>
    <dgm:pt modelId="{83180E8F-FA48-42FD-AB1F-A36D1B4B26CD}" type="parTrans" cxnId="{986660FB-8169-4922-977A-4C4B36FE516A}">
      <dgm:prSet/>
      <dgm:spPr/>
      <dgm:t>
        <a:bodyPr/>
        <a:lstStyle/>
        <a:p>
          <a:endParaRPr lang="tr-TR"/>
        </a:p>
      </dgm:t>
    </dgm:pt>
    <dgm:pt modelId="{C48175C7-FB62-4448-8948-1C3A1E975E39}" type="sibTrans" cxnId="{986660FB-8169-4922-977A-4C4B36FE516A}">
      <dgm:prSet/>
      <dgm:spPr/>
      <dgm:t>
        <a:bodyPr/>
        <a:lstStyle/>
        <a:p>
          <a:endParaRPr lang="tr-TR"/>
        </a:p>
      </dgm:t>
    </dgm:pt>
    <dgm:pt modelId="{ABBFBE22-6AD1-42FB-8356-249855D88605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tr-TR" sz="1100" b="1" dirty="0" smtClean="0"/>
            <a:t>Sözleşme Süresi: 10 Yıl</a:t>
          </a:r>
          <a:endParaRPr lang="tr-TR" sz="1100" b="1" dirty="0"/>
        </a:p>
      </dgm:t>
    </dgm:pt>
    <dgm:pt modelId="{4F53D502-6576-4E48-9B11-EF9757F22FF0}" type="parTrans" cxnId="{DD28AC56-FF32-4DC5-B1EA-56FA02A23EA6}">
      <dgm:prSet/>
      <dgm:spPr/>
      <dgm:t>
        <a:bodyPr/>
        <a:lstStyle/>
        <a:p>
          <a:endParaRPr lang="tr-TR"/>
        </a:p>
      </dgm:t>
    </dgm:pt>
    <dgm:pt modelId="{43E2381D-4B83-4133-9B1E-9A0FD4F47FAE}" type="sibTrans" cxnId="{DD28AC56-FF32-4DC5-B1EA-56FA02A23EA6}">
      <dgm:prSet/>
      <dgm:spPr/>
      <dgm:t>
        <a:bodyPr/>
        <a:lstStyle/>
        <a:p>
          <a:endParaRPr lang="tr-TR"/>
        </a:p>
      </dgm:t>
    </dgm:pt>
    <dgm:pt modelId="{03960A5E-563F-4DCA-9504-81AA8BC49833}">
      <dgm:prSet custT="1"/>
      <dgm:spPr>
        <a:solidFill>
          <a:srgbClr val="9999FF"/>
        </a:solidFill>
      </dgm:spPr>
      <dgm:t>
        <a:bodyPr/>
        <a:lstStyle/>
        <a:p>
          <a:pPr rtl="0"/>
          <a:r>
            <a:rPr lang="tr-TR" sz="1100" b="1" dirty="0" smtClean="0"/>
            <a:t>Tesiste üretilen yıllık 16,5 GWh elektrik ve 10,4 GWh ısı enerjisi sayesinde Sabancı Üniversitesi’nin enerji ihtiyacının % 85 ‘lık kısmını karşılamaktadır</a:t>
          </a:r>
          <a:r>
            <a:rPr lang="tr-TR" sz="600" b="1" dirty="0" smtClean="0"/>
            <a:t>. </a:t>
          </a:r>
          <a:endParaRPr lang="tr-TR" sz="600" b="1" dirty="0"/>
        </a:p>
      </dgm:t>
    </dgm:pt>
    <dgm:pt modelId="{E0C2DFC0-AAAC-4F61-ADD1-74DFBAAD3AA6}" type="parTrans" cxnId="{61C934CF-657A-41C6-BC0B-B0AC422869E0}">
      <dgm:prSet/>
      <dgm:spPr/>
      <dgm:t>
        <a:bodyPr/>
        <a:lstStyle/>
        <a:p>
          <a:endParaRPr lang="tr-TR"/>
        </a:p>
      </dgm:t>
    </dgm:pt>
    <dgm:pt modelId="{A9EC7A1A-8DE7-4216-B693-FD136AD17BD9}" type="sibTrans" cxnId="{61C934CF-657A-41C6-BC0B-B0AC422869E0}">
      <dgm:prSet/>
      <dgm:spPr/>
      <dgm:t>
        <a:bodyPr/>
        <a:lstStyle/>
        <a:p>
          <a:endParaRPr lang="tr-TR"/>
        </a:p>
      </dgm:t>
    </dgm:pt>
    <dgm:pt modelId="{7810B496-ADD8-4BCF-B1F8-44BD1456CB7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tr-TR" sz="1100" b="1" dirty="0" smtClean="0"/>
            <a:t>Yatırım, işletme ve bakım Enerjisa tarafından gerçekleştirilmektedir</a:t>
          </a:r>
          <a:r>
            <a:rPr lang="tr-TR" sz="600" b="1" dirty="0" smtClean="0"/>
            <a:t>. </a:t>
          </a:r>
          <a:endParaRPr lang="tr-TR" sz="600" b="1" dirty="0"/>
        </a:p>
      </dgm:t>
    </dgm:pt>
    <dgm:pt modelId="{156E98B0-0EFD-4AE2-B4D8-5F5139A314E7}" type="parTrans" cxnId="{1E25ACAE-6C10-4ED8-9D6E-1E447F0301DD}">
      <dgm:prSet/>
      <dgm:spPr/>
      <dgm:t>
        <a:bodyPr/>
        <a:lstStyle/>
        <a:p>
          <a:endParaRPr lang="tr-TR"/>
        </a:p>
      </dgm:t>
    </dgm:pt>
    <dgm:pt modelId="{50F7B5C5-E38A-4BAD-8D71-DEBCE9A2A4AB}" type="sibTrans" cxnId="{1E25ACAE-6C10-4ED8-9D6E-1E447F0301DD}">
      <dgm:prSet/>
      <dgm:spPr/>
      <dgm:t>
        <a:bodyPr/>
        <a:lstStyle/>
        <a:p>
          <a:endParaRPr lang="tr-TR"/>
        </a:p>
      </dgm:t>
    </dgm:pt>
    <dgm:pt modelId="{952838B7-6BD2-4F47-867C-E897A638A963}" type="pres">
      <dgm:prSet presAssocID="{D0363196-86F8-4EA8-81B7-B9C37CE810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92B30A-4607-45FE-AC6C-AC3757F575D5}" type="pres">
      <dgm:prSet presAssocID="{0ED10FA5-CD28-4BE9-882D-664FEE9D6257}" presName="node" presStyleLbl="node1" presStyleIdx="0" presStyleCnt="7" custScaleX="138996" custScaleY="1844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0864EF-8003-4999-84C3-63761FEA6402}" type="pres">
      <dgm:prSet presAssocID="{0ED10FA5-CD28-4BE9-882D-664FEE9D6257}" presName="spNode" presStyleCnt="0"/>
      <dgm:spPr/>
    </dgm:pt>
    <dgm:pt modelId="{F3A56BF3-DFD7-47EF-BCAA-B348A404472E}" type="pres">
      <dgm:prSet presAssocID="{67E947F4-5441-415C-8968-A4059082FB41}" presName="sibTrans" presStyleLbl="sibTrans1D1" presStyleIdx="0" presStyleCnt="7"/>
      <dgm:spPr/>
      <dgm:t>
        <a:bodyPr/>
        <a:lstStyle/>
        <a:p>
          <a:endParaRPr lang="tr-TR"/>
        </a:p>
      </dgm:t>
    </dgm:pt>
    <dgm:pt modelId="{72BE8018-3B2A-4033-95D4-19AC193DCDF0}" type="pres">
      <dgm:prSet presAssocID="{A0474488-37AE-4E63-91E0-48FC5F57E458}" presName="node" presStyleLbl="node1" presStyleIdx="1" presStyleCnt="7" custScaleX="123569" custScaleY="1731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A80A8B-660D-481F-9112-7BE6FB8CBBEA}" type="pres">
      <dgm:prSet presAssocID="{A0474488-37AE-4E63-91E0-48FC5F57E458}" presName="spNode" presStyleCnt="0"/>
      <dgm:spPr/>
    </dgm:pt>
    <dgm:pt modelId="{D3184189-CF41-4DF4-91A0-775EEB69872E}" type="pres">
      <dgm:prSet presAssocID="{AEBA7247-1EC0-406F-BECE-EB30694ED345}" presName="sibTrans" presStyleLbl="sibTrans1D1" presStyleIdx="1" presStyleCnt="7"/>
      <dgm:spPr/>
      <dgm:t>
        <a:bodyPr/>
        <a:lstStyle/>
        <a:p>
          <a:endParaRPr lang="tr-TR"/>
        </a:p>
      </dgm:t>
    </dgm:pt>
    <dgm:pt modelId="{BD3FD3ED-865F-4147-B762-D8311DA51964}" type="pres">
      <dgm:prSet presAssocID="{71C27FC8-15D3-490F-8ABE-D5318F20F98F}" presName="node" presStyleLbl="node1" presStyleIdx="2" presStyleCnt="7" custScaleX="123015" custScaleY="1661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F0128C-45B7-4DE9-942C-094FF37C3EAC}" type="pres">
      <dgm:prSet presAssocID="{71C27FC8-15D3-490F-8ABE-D5318F20F98F}" presName="spNode" presStyleCnt="0"/>
      <dgm:spPr/>
    </dgm:pt>
    <dgm:pt modelId="{9EF3185C-F207-47A6-9D7B-FD48BA4D324A}" type="pres">
      <dgm:prSet presAssocID="{1B4BEE41-B698-4823-8A55-48274FE83B84}" presName="sibTrans" presStyleLbl="sibTrans1D1" presStyleIdx="2" presStyleCnt="7"/>
      <dgm:spPr/>
      <dgm:t>
        <a:bodyPr/>
        <a:lstStyle/>
        <a:p>
          <a:endParaRPr lang="tr-TR"/>
        </a:p>
      </dgm:t>
    </dgm:pt>
    <dgm:pt modelId="{B6CDD45E-8397-47B3-9642-68F8844A3778}" type="pres">
      <dgm:prSet presAssocID="{A5E0E3A0-A7E3-4EF9-8F35-A84892612DE7}" presName="node" presStyleLbl="node1" presStyleIdx="3" presStyleCnt="7" custScaleX="119096" custScaleY="1864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4A715C-E0AD-4C54-814B-DA40397812F1}" type="pres">
      <dgm:prSet presAssocID="{A5E0E3A0-A7E3-4EF9-8F35-A84892612DE7}" presName="spNode" presStyleCnt="0"/>
      <dgm:spPr/>
    </dgm:pt>
    <dgm:pt modelId="{1272F371-9351-4500-84B9-E5242C75244F}" type="pres">
      <dgm:prSet presAssocID="{C48175C7-FB62-4448-8948-1C3A1E975E39}" presName="sibTrans" presStyleLbl="sibTrans1D1" presStyleIdx="3" presStyleCnt="7"/>
      <dgm:spPr/>
      <dgm:t>
        <a:bodyPr/>
        <a:lstStyle/>
        <a:p>
          <a:endParaRPr lang="tr-TR"/>
        </a:p>
      </dgm:t>
    </dgm:pt>
    <dgm:pt modelId="{02617745-1539-45FC-B1D4-98DE8B893256}" type="pres">
      <dgm:prSet presAssocID="{ABBFBE22-6AD1-42FB-8356-249855D88605}" presName="node" presStyleLbl="node1" presStyleIdx="4" presStyleCnt="7" custScaleX="140200" custScaleY="1855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7642B9-3BF0-430C-A222-A2BDA4385C0E}" type="pres">
      <dgm:prSet presAssocID="{ABBFBE22-6AD1-42FB-8356-249855D88605}" presName="spNode" presStyleCnt="0"/>
      <dgm:spPr/>
    </dgm:pt>
    <dgm:pt modelId="{E5449FF8-2B79-497A-A4B5-509CB3E58F00}" type="pres">
      <dgm:prSet presAssocID="{43E2381D-4B83-4133-9B1E-9A0FD4F47FAE}" presName="sibTrans" presStyleLbl="sibTrans1D1" presStyleIdx="4" presStyleCnt="7"/>
      <dgm:spPr/>
      <dgm:t>
        <a:bodyPr/>
        <a:lstStyle/>
        <a:p>
          <a:endParaRPr lang="tr-TR"/>
        </a:p>
      </dgm:t>
    </dgm:pt>
    <dgm:pt modelId="{A4AD6CC5-913C-4241-A8E9-AE45AA896D56}" type="pres">
      <dgm:prSet presAssocID="{03960A5E-563F-4DCA-9504-81AA8BC49833}" presName="node" presStyleLbl="node1" presStyleIdx="5" presStyleCnt="7" custScaleX="152807" custScaleY="196029" custRadScaleRad="97551" custRadScaleInc="301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069DE0-5261-4255-B3C1-B20956F0AE0F}" type="pres">
      <dgm:prSet presAssocID="{03960A5E-563F-4DCA-9504-81AA8BC49833}" presName="spNode" presStyleCnt="0"/>
      <dgm:spPr/>
    </dgm:pt>
    <dgm:pt modelId="{9A69247D-9290-4525-BDF6-D572A05673B0}" type="pres">
      <dgm:prSet presAssocID="{A9EC7A1A-8DE7-4216-B693-FD136AD17BD9}" presName="sibTrans" presStyleLbl="sibTrans1D1" presStyleIdx="5" presStyleCnt="7"/>
      <dgm:spPr/>
      <dgm:t>
        <a:bodyPr/>
        <a:lstStyle/>
        <a:p>
          <a:endParaRPr lang="tr-TR"/>
        </a:p>
      </dgm:t>
    </dgm:pt>
    <dgm:pt modelId="{E9C25ED7-C6B9-48F5-8848-8561A98F5F8C}" type="pres">
      <dgm:prSet presAssocID="{7810B496-ADD8-4BCF-B1F8-44BD1456CB7E}" presName="node" presStyleLbl="node1" presStyleIdx="6" presStyleCnt="7" custScaleX="123569" custScaleY="1760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E76BD7-EC10-4747-BB0D-3528E4567BC9}" type="pres">
      <dgm:prSet presAssocID="{7810B496-ADD8-4BCF-B1F8-44BD1456CB7E}" presName="spNode" presStyleCnt="0"/>
      <dgm:spPr/>
    </dgm:pt>
    <dgm:pt modelId="{64B44F3D-59E8-44A1-A3DF-D74EE6BDA19C}" type="pres">
      <dgm:prSet presAssocID="{50F7B5C5-E38A-4BAD-8D71-DEBCE9A2A4AB}" presName="sibTrans" presStyleLbl="sibTrans1D1" presStyleIdx="6" presStyleCnt="7"/>
      <dgm:spPr/>
      <dgm:t>
        <a:bodyPr/>
        <a:lstStyle/>
        <a:p>
          <a:endParaRPr lang="tr-TR"/>
        </a:p>
      </dgm:t>
    </dgm:pt>
  </dgm:ptLst>
  <dgm:cxnLst>
    <dgm:cxn modelId="{88CB44F9-A7EA-47B5-8EA2-D857A06D8AC9}" type="presOf" srcId="{A0474488-37AE-4E63-91E0-48FC5F57E458}" destId="{72BE8018-3B2A-4033-95D4-19AC193DCDF0}" srcOrd="0" destOrd="0" presId="urn:microsoft.com/office/officeart/2005/8/layout/cycle6"/>
    <dgm:cxn modelId="{DD28AC56-FF32-4DC5-B1EA-56FA02A23EA6}" srcId="{D0363196-86F8-4EA8-81B7-B9C37CE810BF}" destId="{ABBFBE22-6AD1-42FB-8356-249855D88605}" srcOrd="4" destOrd="0" parTransId="{4F53D502-6576-4E48-9B11-EF9757F22FF0}" sibTransId="{43E2381D-4B83-4133-9B1E-9A0FD4F47FAE}"/>
    <dgm:cxn modelId="{31BA9C71-3857-4A95-AA64-39E75E621C7E}" type="presOf" srcId="{0ED10FA5-CD28-4BE9-882D-664FEE9D6257}" destId="{6292B30A-4607-45FE-AC6C-AC3757F575D5}" srcOrd="0" destOrd="0" presId="urn:microsoft.com/office/officeart/2005/8/layout/cycle6"/>
    <dgm:cxn modelId="{AEA5EE91-72AA-4B81-8D6A-6FD7DDD208D8}" type="presOf" srcId="{67E947F4-5441-415C-8968-A4059082FB41}" destId="{F3A56BF3-DFD7-47EF-BCAA-B348A404472E}" srcOrd="0" destOrd="0" presId="urn:microsoft.com/office/officeart/2005/8/layout/cycle6"/>
    <dgm:cxn modelId="{EAAB1EAA-0487-4BC0-98D2-496C0822CC61}" type="presOf" srcId="{A9EC7A1A-8DE7-4216-B693-FD136AD17BD9}" destId="{9A69247D-9290-4525-BDF6-D572A05673B0}" srcOrd="0" destOrd="0" presId="urn:microsoft.com/office/officeart/2005/8/layout/cycle6"/>
    <dgm:cxn modelId="{1E25ACAE-6C10-4ED8-9D6E-1E447F0301DD}" srcId="{D0363196-86F8-4EA8-81B7-B9C37CE810BF}" destId="{7810B496-ADD8-4BCF-B1F8-44BD1456CB7E}" srcOrd="6" destOrd="0" parTransId="{156E98B0-0EFD-4AE2-B4D8-5F5139A314E7}" sibTransId="{50F7B5C5-E38A-4BAD-8D71-DEBCE9A2A4AB}"/>
    <dgm:cxn modelId="{04A7D0E7-62ED-41F6-9FB9-E95394162B17}" type="presOf" srcId="{D0363196-86F8-4EA8-81B7-B9C37CE810BF}" destId="{952838B7-6BD2-4F47-867C-E897A638A963}" srcOrd="0" destOrd="0" presId="urn:microsoft.com/office/officeart/2005/8/layout/cycle6"/>
    <dgm:cxn modelId="{F1DDB93B-EDF9-4018-BA7C-F3B4163496AA}" srcId="{D0363196-86F8-4EA8-81B7-B9C37CE810BF}" destId="{0ED10FA5-CD28-4BE9-882D-664FEE9D6257}" srcOrd="0" destOrd="0" parTransId="{5160A78E-3063-4B47-B2FE-118ED422F6A9}" sibTransId="{67E947F4-5441-415C-8968-A4059082FB41}"/>
    <dgm:cxn modelId="{61C934CF-657A-41C6-BC0B-B0AC422869E0}" srcId="{D0363196-86F8-4EA8-81B7-B9C37CE810BF}" destId="{03960A5E-563F-4DCA-9504-81AA8BC49833}" srcOrd="5" destOrd="0" parTransId="{E0C2DFC0-AAAC-4F61-ADD1-74DFBAAD3AA6}" sibTransId="{A9EC7A1A-8DE7-4216-B693-FD136AD17BD9}"/>
    <dgm:cxn modelId="{986660FB-8169-4922-977A-4C4B36FE516A}" srcId="{D0363196-86F8-4EA8-81B7-B9C37CE810BF}" destId="{A5E0E3A0-A7E3-4EF9-8F35-A84892612DE7}" srcOrd="3" destOrd="0" parTransId="{83180E8F-FA48-42FD-AB1F-A36D1B4B26CD}" sibTransId="{C48175C7-FB62-4448-8948-1C3A1E975E39}"/>
    <dgm:cxn modelId="{B17DE704-F9C0-44FD-9D23-BE93F81E4AFB}" type="presOf" srcId="{1B4BEE41-B698-4823-8A55-48274FE83B84}" destId="{9EF3185C-F207-47A6-9D7B-FD48BA4D324A}" srcOrd="0" destOrd="0" presId="urn:microsoft.com/office/officeart/2005/8/layout/cycle6"/>
    <dgm:cxn modelId="{F7C76EBF-A228-4271-BC74-8222176BF713}" type="presOf" srcId="{71C27FC8-15D3-490F-8ABE-D5318F20F98F}" destId="{BD3FD3ED-865F-4147-B762-D8311DA51964}" srcOrd="0" destOrd="0" presId="urn:microsoft.com/office/officeart/2005/8/layout/cycle6"/>
    <dgm:cxn modelId="{FD86C26B-68D7-4F24-B0BB-F3288E38C2AE}" type="presOf" srcId="{A5E0E3A0-A7E3-4EF9-8F35-A84892612DE7}" destId="{B6CDD45E-8397-47B3-9642-68F8844A3778}" srcOrd="0" destOrd="0" presId="urn:microsoft.com/office/officeart/2005/8/layout/cycle6"/>
    <dgm:cxn modelId="{494CC8F4-4D4C-4E2B-AF22-7A76365DE802}" type="presOf" srcId="{7810B496-ADD8-4BCF-B1F8-44BD1456CB7E}" destId="{E9C25ED7-C6B9-48F5-8848-8561A98F5F8C}" srcOrd="0" destOrd="0" presId="urn:microsoft.com/office/officeart/2005/8/layout/cycle6"/>
    <dgm:cxn modelId="{9516F57F-0CE0-472C-B786-52AE91B9CB88}" type="presOf" srcId="{ABBFBE22-6AD1-42FB-8356-249855D88605}" destId="{02617745-1539-45FC-B1D4-98DE8B893256}" srcOrd="0" destOrd="0" presId="urn:microsoft.com/office/officeart/2005/8/layout/cycle6"/>
    <dgm:cxn modelId="{35591AA6-2BF2-4F39-A229-8AC76BCD1AE9}" type="presOf" srcId="{03960A5E-563F-4DCA-9504-81AA8BC49833}" destId="{A4AD6CC5-913C-4241-A8E9-AE45AA896D56}" srcOrd="0" destOrd="0" presId="urn:microsoft.com/office/officeart/2005/8/layout/cycle6"/>
    <dgm:cxn modelId="{01ACE316-B3D3-4DF2-AF87-8579A3E4EFF1}" type="presOf" srcId="{50F7B5C5-E38A-4BAD-8D71-DEBCE9A2A4AB}" destId="{64B44F3D-59E8-44A1-A3DF-D74EE6BDA19C}" srcOrd="0" destOrd="0" presId="urn:microsoft.com/office/officeart/2005/8/layout/cycle6"/>
    <dgm:cxn modelId="{2267B7EF-B509-4ADF-9507-1F0959E3CA48}" type="presOf" srcId="{AEBA7247-1EC0-406F-BECE-EB30694ED345}" destId="{D3184189-CF41-4DF4-91A0-775EEB69872E}" srcOrd="0" destOrd="0" presId="urn:microsoft.com/office/officeart/2005/8/layout/cycle6"/>
    <dgm:cxn modelId="{5303FF1D-5243-41FD-A93A-CE2301706A2F}" srcId="{D0363196-86F8-4EA8-81B7-B9C37CE810BF}" destId="{A0474488-37AE-4E63-91E0-48FC5F57E458}" srcOrd="1" destOrd="0" parTransId="{9EC287C7-C172-4918-8DDC-AE4FA0A01304}" sibTransId="{AEBA7247-1EC0-406F-BECE-EB30694ED345}"/>
    <dgm:cxn modelId="{5F07AF25-89F0-46CD-8CC8-E09DF8BA0288}" type="presOf" srcId="{C48175C7-FB62-4448-8948-1C3A1E975E39}" destId="{1272F371-9351-4500-84B9-E5242C75244F}" srcOrd="0" destOrd="0" presId="urn:microsoft.com/office/officeart/2005/8/layout/cycle6"/>
    <dgm:cxn modelId="{C0066108-2330-4BFB-ADE7-34DF7FFF780F}" srcId="{D0363196-86F8-4EA8-81B7-B9C37CE810BF}" destId="{71C27FC8-15D3-490F-8ABE-D5318F20F98F}" srcOrd="2" destOrd="0" parTransId="{AE492568-8EEE-433C-BD29-3D4EC3FA6B37}" sibTransId="{1B4BEE41-B698-4823-8A55-48274FE83B84}"/>
    <dgm:cxn modelId="{6BF66FF0-A90F-4640-A35B-49FC0EE3C247}" type="presOf" srcId="{43E2381D-4B83-4133-9B1E-9A0FD4F47FAE}" destId="{E5449FF8-2B79-497A-A4B5-509CB3E58F00}" srcOrd="0" destOrd="0" presId="urn:microsoft.com/office/officeart/2005/8/layout/cycle6"/>
    <dgm:cxn modelId="{8C19472B-EC0A-42BE-8A43-267C1F5B51E2}" type="presParOf" srcId="{952838B7-6BD2-4F47-867C-E897A638A963}" destId="{6292B30A-4607-45FE-AC6C-AC3757F575D5}" srcOrd="0" destOrd="0" presId="urn:microsoft.com/office/officeart/2005/8/layout/cycle6"/>
    <dgm:cxn modelId="{47C7B632-48AF-454E-AF1C-D2CBD742F36C}" type="presParOf" srcId="{952838B7-6BD2-4F47-867C-E897A638A963}" destId="{1F0864EF-8003-4999-84C3-63761FEA6402}" srcOrd="1" destOrd="0" presId="urn:microsoft.com/office/officeart/2005/8/layout/cycle6"/>
    <dgm:cxn modelId="{24A86ECA-1101-48BF-8BC7-D0DE79FA4F79}" type="presParOf" srcId="{952838B7-6BD2-4F47-867C-E897A638A963}" destId="{F3A56BF3-DFD7-47EF-BCAA-B348A404472E}" srcOrd="2" destOrd="0" presId="urn:microsoft.com/office/officeart/2005/8/layout/cycle6"/>
    <dgm:cxn modelId="{AF33B60B-ABBB-4B14-A8FE-61BFD5C07A3C}" type="presParOf" srcId="{952838B7-6BD2-4F47-867C-E897A638A963}" destId="{72BE8018-3B2A-4033-95D4-19AC193DCDF0}" srcOrd="3" destOrd="0" presId="urn:microsoft.com/office/officeart/2005/8/layout/cycle6"/>
    <dgm:cxn modelId="{1540F12D-FAE5-49AE-804E-BC027CE792D5}" type="presParOf" srcId="{952838B7-6BD2-4F47-867C-E897A638A963}" destId="{52A80A8B-660D-481F-9112-7BE6FB8CBBEA}" srcOrd="4" destOrd="0" presId="urn:microsoft.com/office/officeart/2005/8/layout/cycle6"/>
    <dgm:cxn modelId="{C75794F7-29EA-479C-A5E9-AC5BB518DB4C}" type="presParOf" srcId="{952838B7-6BD2-4F47-867C-E897A638A963}" destId="{D3184189-CF41-4DF4-91A0-775EEB69872E}" srcOrd="5" destOrd="0" presId="urn:microsoft.com/office/officeart/2005/8/layout/cycle6"/>
    <dgm:cxn modelId="{E3025215-E338-48E3-A38F-589F2221396A}" type="presParOf" srcId="{952838B7-6BD2-4F47-867C-E897A638A963}" destId="{BD3FD3ED-865F-4147-B762-D8311DA51964}" srcOrd="6" destOrd="0" presId="urn:microsoft.com/office/officeart/2005/8/layout/cycle6"/>
    <dgm:cxn modelId="{3B7DB18B-50F5-49DC-B278-6E461F376C82}" type="presParOf" srcId="{952838B7-6BD2-4F47-867C-E897A638A963}" destId="{9CF0128C-45B7-4DE9-942C-094FF37C3EAC}" srcOrd="7" destOrd="0" presId="urn:microsoft.com/office/officeart/2005/8/layout/cycle6"/>
    <dgm:cxn modelId="{65815E95-B382-4C29-8160-D3294C99905A}" type="presParOf" srcId="{952838B7-6BD2-4F47-867C-E897A638A963}" destId="{9EF3185C-F207-47A6-9D7B-FD48BA4D324A}" srcOrd="8" destOrd="0" presId="urn:microsoft.com/office/officeart/2005/8/layout/cycle6"/>
    <dgm:cxn modelId="{49368E36-38D4-4CD2-BFC8-CAF1B60073EF}" type="presParOf" srcId="{952838B7-6BD2-4F47-867C-E897A638A963}" destId="{B6CDD45E-8397-47B3-9642-68F8844A3778}" srcOrd="9" destOrd="0" presId="urn:microsoft.com/office/officeart/2005/8/layout/cycle6"/>
    <dgm:cxn modelId="{1B742E94-B31C-4404-8DE1-A02506C2CF2A}" type="presParOf" srcId="{952838B7-6BD2-4F47-867C-E897A638A963}" destId="{9E4A715C-E0AD-4C54-814B-DA40397812F1}" srcOrd="10" destOrd="0" presId="urn:microsoft.com/office/officeart/2005/8/layout/cycle6"/>
    <dgm:cxn modelId="{5E45B1EB-5232-4944-B301-53EB464DF40E}" type="presParOf" srcId="{952838B7-6BD2-4F47-867C-E897A638A963}" destId="{1272F371-9351-4500-84B9-E5242C75244F}" srcOrd="11" destOrd="0" presId="urn:microsoft.com/office/officeart/2005/8/layout/cycle6"/>
    <dgm:cxn modelId="{1378BF1E-45DB-48B6-BB34-3D4C9697915F}" type="presParOf" srcId="{952838B7-6BD2-4F47-867C-E897A638A963}" destId="{02617745-1539-45FC-B1D4-98DE8B893256}" srcOrd="12" destOrd="0" presId="urn:microsoft.com/office/officeart/2005/8/layout/cycle6"/>
    <dgm:cxn modelId="{B26A7312-77DA-418F-9A21-36FEC780CB0F}" type="presParOf" srcId="{952838B7-6BD2-4F47-867C-E897A638A963}" destId="{B47642B9-3BF0-430C-A222-A2BDA4385C0E}" srcOrd="13" destOrd="0" presId="urn:microsoft.com/office/officeart/2005/8/layout/cycle6"/>
    <dgm:cxn modelId="{F22EF8A9-595A-4311-9834-188841126DBB}" type="presParOf" srcId="{952838B7-6BD2-4F47-867C-E897A638A963}" destId="{E5449FF8-2B79-497A-A4B5-509CB3E58F00}" srcOrd="14" destOrd="0" presId="urn:microsoft.com/office/officeart/2005/8/layout/cycle6"/>
    <dgm:cxn modelId="{D7F1414F-BD08-4F55-B571-F5DC20599F89}" type="presParOf" srcId="{952838B7-6BD2-4F47-867C-E897A638A963}" destId="{A4AD6CC5-913C-4241-A8E9-AE45AA896D56}" srcOrd="15" destOrd="0" presId="urn:microsoft.com/office/officeart/2005/8/layout/cycle6"/>
    <dgm:cxn modelId="{1B8FE4EA-7D62-42EA-BC3C-F846DC352C86}" type="presParOf" srcId="{952838B7-6BD2-4F47-867C-E897A638A963}" destId="{DA069DE0-5261-4255-B3C1-B20956F0AE0F}" srcOrd="16" destOrd="0" presId="urn:microsoft.com/office/officeart/2005/8/layout/cycle6"/>
    <dgm:cxn modelId="{4865A067-E071-4407-A305-413A6FA4F60C}" type="presParOf" srcId="{952838B7-6BD2-4F47-867C-E897A638A963}" destId="{9A69247D-9290-4525-BDF6-D572A05673B0}" srcOrd="17" destOrd="0" presId="urn:microsoft.com/office/officeart/2005/8/layout/cycle6"/>
    <dgm:cxn modelId="{46298D5B-57F5-4B6B-9A29-7252BF1EDB19}" type="presParOf" srcId="{952838B7-6BD2-4F47-867C-E897A638A963}" destId="{E9C25ED7-C6B9-48F5-8848-8561A98F5F8C}" srcOrd="18" destOrd="0" presId="urn:microsoft.com/office/officeart/2005/8/layout/cycle6"/>
    <dgm:cxn modelId="{559F029F-4AF5-487A-ADED-C78F12129D68}" type="presParOf" srcId="{952838B7-6BD2-4F47-867C-E897A638A963}" destId="{72E76BD7-EC10-4747-BB0D-3528E4567BC9}" srcOrd="19" destOrd="0" presId="urn:microsoft.com/office/officeart/2005/8/layout/cycle6"/>
    <dgm:cxn modelId="{DCACAF92-3A08-423F-8734-993BE99C827F}" type="presParOf" srcId="{952838B7-6BD2-4F47-867C-E897A638A963}" destId="{64B44F3D-59E8-44A1-A3DF-D74EE6BDA19C}" srcOrd="20" destOrd="0" presId="urn:microsoft.com/office/officeart/2005/8/layout/cycle6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89B57-8B7A-48FC-95C8-5066F138A3DD}">
      <dsp:nvSpPr>
        <dsp:cNvPr id="0" name=""/>
        <dsp:cNvSpPr/>
      </dsp:nvSpPr>
      <dsp:spPr>
        <a:xfrm rot="5400000">
          <a:off x="1701509" y="533209"/>
          <a:ext cx="4337423" cy="36425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Birleşik ısı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soğutma</a:t>
          </a:r>
          <a:r>
            <a:rPr lang="tr-TR" sz="1700" kern="1200" dirty="0" smtClean="0"/>
            <a:t> ve elektriğin aynı anda üretildiği verimli sistemlere </a:t>
          </a:r>
          <a:r>
            <a:rPr lang="en-US" sz="1700" kern="1200" dirty="0" smtClean="0"/>
            <a:t>tri</a:t>
          </a:r>
          <a:r>
            <a:rPr lang="tr-TR" sz="1700" kern="1200" dirty="0" smtClean="0"/>
            <a:t>jenerasyon denir. </a:t>
          </a:r>
          <a:endParaRPr lang="tr-T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100 birimlik yakıt girdisi ile</a:t>
          </a:r>
          <a:r>
            <a:rPr lang="en-US" sz="1700" kern="1200" dirty="0" smtClean="0"/>
            <a:t>; </a:t>
          </a:r>
          <a:endParaRPr lang="tr-TR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mtClean="0"/>
            <a:t>42 birim elektrik enerjisi</a:t>
          </a:r>
          <a:r>
            <a:rPr lang="en-US" sz="1700" kern="1200" smtClean="0"/>
            <a:t>,</a:t>
          </a:r>
          <a:r>
            <a:rPr lang="tr-TR" sz="1700" kern="1200" smtClean="0"/>
            <a:t> </a:t>
          </a:r>
          <a:endParaRPr lang="tr-TR" sz="1700" kern="120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mtClean="0"/>
            <a:t>48 birim ısıtma ve/veya soğutma enerjisi elde edilir.</a:t>
          </a:r>
          <a:endParaRPr lang="tr-T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mtClean="0"/>
            <a:t>Böylece verim % 90’lara kadar çıkabilmektedir. Bu sayede, elektrik maliyetlerinde %20’ye kadar tasarruflar sağlanabilmektedir. </a:t>
          </a:r>
          <a:endParaRPr lang="tr-TR" sz="1700" kern="1200"/>
        </a:p>
      </dsp:txBody>
      <dsp:txXfrm rot="-5400000">
        <a:off x="2048940" y="363594"/>
        <a:ext cx="3464746" cy="3981793"/>
      </dsp:txXfrm>
    </dsp:sp>
    <dsp:sp modelId="{E80D6EB0-E45B-4ACF-AE53-6F3C55C56B94}">
      <dsp:nvSpPr>
        <dsp:cNvPr id="0" name=""/>
        <dsp:cNvSpPr/>
      </dsp:nvSpPr>
      <dsp:spPr>
        <a:xfrm>
          <a:off x="0" y="0"/>
          <a:ext cx="2048940" cy="4708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Tri</a:t>
          </a:r>
          <a:r>
            <a:rPr lang="tr-TR" sz="1700" b="1" kern="1200" smtClean="0"/>
            <a:t>jenerasyon Nedir?</a:t>
          </a:r>
          <a:endParaRPr lang="tr-TR" sz="1700" kern="1200"/>
        </a:p>
      </dsp:txBody>
      <dsp:txXfrm>
        <a:off x="100021" y="100021"/>
        <a:ext cx="1848898" cy="4508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2979B-9319-4D07-88E8-786D9438D9B5}">
      <dsp:nvSpPr>
        <dsp:cNvPr id="0" name=""/>
        <dsp:cNvSpPr/>
      </dsp:nvSpPr>
      <dsp:spPr>
        <a:xfrm rot="10800000">
          <a:off x="1853676" y="622"/>
          <a:ext cx="6613425" cy="7515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416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Elektrik tüketiminin yanında ısı ve soğutma tüketiminin de olması</a:t>
          </a:r>
          <a:endParaRPr lang="tr-TR" sz="1500" kern="1200" dirty="0"/>
        </a:p>
      </dsp:txBody>
      <dsp:txXfrm rot="10800000">
        <a:off x="2041565" y="622"/>
        <a:ext cx="6425536" cy="751556"/>
      </dsp:txXfrm>
    </dsp:sp>
    <dsp:sp modelId="{AFEBC656-B5E2-4565-93F0-601FEA007772}">
      <dsp:nvSpPr>
        <dsp:cNvPr id="0" name=""/>
        <dsp:cNvSpPr/>
      </dsp:nvSpPr>
      <dsp:spPr>
        <a:xfrm>
          <a:off x="1477898" y="622"/>
          <a:ext cx="751556" cy="751556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CD306-6923-4487-9E9F-62A51A3057FA}">
      <dsp:nvSpPr>
        <dsp:cNvPr id="0" name=""/>
        <dsp:cNvSpPr/>
      </dsp:nvSpPr>
      <dsp:spPr>
        <a:xfrm rot="10800000">
          <a:off x="1853676" y="976524"/>
          <a:ext cx="6613425" cy="7515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416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smtClean="0"/>
            <a:t>Tüketimin gün içerisinde dengeli bir şekilde yayılmış olması</a:t>
          </a:r>
          <a:endParaRPr lang="tr-TR" sz="1500" kern="1200"/>
        </a:p>
      </dsp:txBody>
      <dsp:txXfrm rot="10800000">
        <a:off x="2041565" y="976524"/>
        <a:ext cx="6425536" cy="751556"/>
      </dsp:txXfrm>
    </dsp:sp>
    <dsp:sp modelId="{ABFE569B-F913-4DF7-A416-80A4D3FE6591}">
      <dsp:nvSpPr>
        <dsp:cNvPr id="0" name=""/>
        <dsp:cNvSpPr/>
      </dsp:nvSpPr>
      <dsp:spPr>
        <a:xfrm>
          <a:off x="1477898" y="976524"/>
          <a:ext cx="751556" cy="751556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2051C-F983-4BD6-AEB9-FB8429D1633D}">
      <dsp:nvSpPr>
        <dsp:cNvPr id="0" name=""/>
        <dsp:cNvSpPr/>
      </dsp:nvSpPr>
      <dsp:spPr>
        <a:xfrm rot="10800000">
          <a:off x="1853676" y="1952426"/>
          <a:ext cx="6613425" cy="7515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416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smtClean="0"/>
            <a:t>Yıl içerisinde mevsime bağlı olarak ısıtma ve soğutma tüketiminin sürekliliği</a:t>
          </a:r>
          <a:endParaRPr lang="tr-TR" sz="1500" kern="1200"/>
        </a:p>
      </dsp:txBody>
      <dsp:txXfrm rot="10800000">
        <a:off x="2041565" y="1952426"/>
        <a:ext cx="6425536" cy="751556"/>
      </dsp:txXfrm>
    </dsp:sp>
    <dsp:sp modelId="{D7014564-BD42-4700-970C-2BD4805AD0D6}">
      <dsp:nvSpPr>
        <dsp:cNvPr id="0" name=""/>
        <dsp:cNvSpPr/>
      </dsp:nvSpPr>
      <dsp:spPr>
        <a:xfrm>
          <a:off x="1477898" y="1952426"/>
          <a:ext cx="751556" cy="751556"/>
        </a:xfrm>
        <a:prstGeom prst="ellipse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9A10D-77E7-40E0-93CC-53469B6CE6D3}">
      <dsp:nvSpPr>
        <dsp:cNvPr id="0" name=""/>
        <dsp:cNvSpPr/>
      </dsp:nvSpPr>
      <dsp:spPr>
        <a:xfrm rot="10800000">
          <a:off x="1853676" y="2928328"/>
          <a:ext cx="6613425" cy="7515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416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İhtiyaç ve talebe bağlı olarak arz güvenliğine yardımcı olacak şekilde tasarlanabilmesi</a:t>
          </a:r>
          <a:endParaRPr lang="tr-TR" sz="1500" kern="1200" dirty="0"/>
        </a:p>
      </dsp:txBody>
      <dsp:txXfrm rot="10800000">
        <a:off x="2041565" y="2928328"/>
        <a:ext cx="6425536" cy="751556"/>
      </dsp:txXfrm>
    </dsp:sp>
    <dsp:sp modelId="{34011A1E-857E-4D08-8532-965EE74C422E}">
      <dsp:nvSpPr>
        <dsp:cNvPr id="0" name=""/>
        <dsp:cNvSpPr/>
      </dsp:nvSpPr>
      <dsp:spPr>
        <a:xfrm>
          <a:off x="1477898" y="2928328"/>
          <a:ext cx="751556" cy="751556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317B3-2380-4956-9293-FAAD012BBB74}">
      <dsp:nvSpPr>
        <dsp:cNvPr id="0" name=""/>
        <dsp:cNvSpPr/>
      </dsp:nvSpPr>
      <dsp:spPr>
        <a:xfrm rot="10800000">
          <a:off x="1853676" y="3904229"/>
          <a:ext cx="6613425" cy="7515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416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Yüksek enerji maliyetleri nedeni ile ticari olarak uygulanabilir olması</a:t>
          </a:r>
          <a:endParaRPr lang="tr-TR" sz="1500" kern="1200" dirty="0"/>
        </a:p>
      </dsp:txBody>
      <dsp:txXfrm rot="10800000">
        <a:off x="2041565" y="3904229"/>
        <a:ext cx="6425536" cy="751556"/>
      </dsp:txXfrm>
    </dsp:sp>
    <dsp:sp modelId="{4742DF95-E26F-42F0-A993-0BB2D9D120DF}">
      <dsp:nvSpPr>
        <dsp:cNvPr id="0" name=""/>
        <dsp:cNvSpPr/>
      </dsp:nvSpPr>
      <dsp:spPr>
        <a:xfrm>
          <a:off x="1477898" y="3904229"/>
          <a:ext cx="751556" cy="751556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2B439-08C4-47F5-8DE1-6FFC00346D02}">
      <dsp:nvSpPr>
        <dsp:cNvPr id="0" name=""/>
        <dsp:cNvSpPr/>
      </dsp:nvSpPr>
      <dsp:spPr>
        <a:xfrm rot="10800000">
          <a:off x="1853676" y="4880131"/>
          <a:ext cx="6613425" cy="7515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416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Konvansiyonel enerji üretimine göre çok daha verimli olması nedeni ile karbon salınımın azaltılması ve karbon ayak izinin düşürülmesi </a:t>
          </a:r>
          <a:endParaRPr lang="tr-TR" sz="1500" kern="1200" dirty="0"/>
        </a:p>
      </dsp:txBody>
      <dsp:txXfrm rot="10800000">
        <a:off x="2041565" y="4880131"/>
        <a:ext cx="6425536" cy="751556"/>
      </dsp:txXfrm>
    </dsp:sp>
    <dsp:sp modelId="{AF3513B7-53F9-40FD-837C-5B730E912605}">
      <dsp:nvSpPr>
        <dsp:cNvPr id="0" name=""/>
        <dsp:cNvSpPr/>
      </dsp:nvSpPr>
      <dsp:spPr>
        <a:xfrm>
          <a:off x="1477898" y="4880131"/>
          <a:ext cx="751556" cy="751556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6AFBF-F52E-4E4F-9DC3-6C2F2F6CD573}">
      <dsp:nvSpPr>
        <dsp:cNvPr id="0" name=""/>
        <dsp:cNvSpPr/>
      </dsp:nvSpPr>
      <dsp:spPr>
        <a:xfrm rot="10800000">
          <a:off x="2147857" y="1086"/>
          <a:ext cx="8107680" cy="422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39" tIns="64770" rIns="120904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Müşteriyle ilk iletişimin kurulması ve proje konseptinin oluşturulması</a:t>
          </a:r>
          <a:endParaRPr lang="tr-TR" sz="1700" kern="1200" dirty="0"/>
        </a:p>
      </dsp:txBody>
      <dsp:txXfrm rot="10800000">
        <a:off x="2253554" y="1086"/>
        <a:ext cx="8001983" cy="422790"/>
      </dsp:txXfrm>
    </dsp:sp>
    <dsp:sp modelId="{50CE9947-EC89-4A39-9AB4-333D5533616F}">
      <dsp:nvSpPr>
        <dsp:cNvPr id="0" name=""/>
        <dsp:cNvSpPr/>
      </dsp:nvSpPr>
      <dsp:spPr>
        <a:xfrm>
          <a:off x="1936462" y="1086"/>
          <a:ext cx="422790" cy="422790"/>
        </a:xfrm>
        <a:prstGeom prst="ellipse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DD064-6A7E-4939-818E-8C0C9EDEA78A}">
      <dsp:nvSpPr>
        <dsp:cNvPr id="0" name=""/>
        <dsp:cNvSpPr/>
      </dsp:nvSpPr>
      <dsp:spPr>
        <a:xfrm rot="10800000">
          <a:off x="2147857" y="548130"/>
          <a:ext cx="8107680" cy="422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39" tIns="64770" rIns="120904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Müşteri saha ziyareti ve bağlayıcılığı olmayan teklifin sunulması</a:t>
          </a:r>
          <a:endParaRPr lang="tr-TR" sz="1700" kern="1200"/>
        </a:p>
      </dsp:txBody>
      <dsp:txXfrm rot="10800000">
        <a:off x="2253554" y="548130"/>
        <a:ext cx="8001983" cy="422790"/>
      </dsp:txXfrm>
    </dsp:sp>
    <dsp:sp modelId="{DDDFC394-E749-44EE-AF09-C2E234AF7C50}">
      <dsp:nvSpPr>
        <dsp:cNvPr id="0" name=""/>
        <dsp:cNvSpPr/>
      </dsp:nvSpPr>
      <dsp:spPr>
        <a:xfrm>
          <a:off x="1936462" y="548130"/>
          <a:ext cx="422790" cy="422790"/>
        </a:xfrm>
        <a:prstGeom prst="ellipse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7E940-ED4D-45AE-A57A-5340126A0A5E}">
      <dsp:nvSpPr>
        <dsp:cNvPr id="0" name=""/>
        <dsp:cNvSpPr/>
      </dsp:nvSpPr>
      <dsp:spPr>
        <a:xfrm rot="10800000">
          <a:off x="2147857" y="1095174"/>
          <a:ext cx="8107680" cy="422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39" tIns="64770" rIns="120904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Detaylı değerlendirme, dizayn ve bağlayıcı teklifin sunulması</a:t>
          </a:r>
          <a:endParaRPr lang="tr-TR" sz="1700" kern="1200"/>
        </a:p>
      </dsp:txBody>
      <dsp:txXfrm rot="10800000">
        <a:off x="2253554" y="1095174"/>
        <a:ext cx="8001983" cy="422790"/>
      </dsp:txXfrm>
    </dsp:sp>
    <dsp:sp modelId="{A6D2E2AE-3951-4ADD-9636-95219515B2F0}">
      <dsp:nvSpPr>
        <dsp:cNvPr id="0" name=""/>
        <dsp:cNvSpPr/>
      </dsp:nvSpPr>
      <dsp:spPr>
        <a:xfrm>
          <a:off x="1936462" y="1095174"/>
          <a:ext cx="422790" cy="422790"/>
        </a:xfrm>
        <a:prstGeom prst="ellipse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54F07-BC0D-4DE6-A771-41731F60FA19}">
      <dsp:nvSpPr>
        <dsp:cNvPr id="0" name=""/>
        <dsp:cNvSpPr/>
      </dsp:nvSpPr>
      <dsp:spPr>
        <a:xfrm rot="10800000">
          <a:off x="2147857" y="1642217"/>
          <a:ext cx="8107680" cy="422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39" tIns="64770" rIns="120904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Müzakere, detaylı dizaynın tamamlanması ve kontratın imzalanması</a:t>
          </a:r>
          <a:endParaRPr lang="tr-TR" sz="1700" kern="1200"/>
        </a:p>
      </dsp:txBody>
      <dsp:txXfrm rot="10800000">
        <a:off x="2253554" y="1642217"/>
        <a:ext cx="8001983" cy="422790"/>
      </dsp:txXfrm>
    </dsp:sp>
    <dsp:sp modelId="{6445FDAF-18B3-4E7E-B50B-DBD475E9A3F5}">
      <dsp:nvSpPr>
        <dsp:cNvPr id="0" name=""/>
        <dsp:cNvSpPr/>
      </dsp:nvSpPr>
      <dsp:spPr>
        <a:xfrm>
          <a:off x="1936462" y="1642217"/>
          <a:ext cx="422790" cy="422790"/>
        </a:xfrm>
        <a:prstGeom prst="ellipse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B5B7D-A3F3-4970-ADA5-0285E9EF604B}">
      <dsp:nvSpPr>
        <dsp:cNvPr id="0" name=""/>
        <dsp:cNvSpPr/>
      </dsp:nvSpPr>
      <dsp:spPr>
        <a:xfrm rot="10800000">
          <a:off x="2147857" y="2189261"/>
          <a:ext cx="8107680" cy="422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39" tIns="64770" rIns="120904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Ekikpman satın almasının gerçekleştirilmesi</a:t>
          </a:r>
          <a:endParaRPr lang="tr-TR" sz="1700" kern="1200"/>
        </a:p>
      </dsp:txBody>
      <dsp:txXfrm rot="10800000">
        <a:off x="2253554" y="2189261"/>
        <a:ext cx="8001983" cy="422790"/>
      </dsp:txXfrm>
    </dsp:sp>
    <dsp:sp modelId="{E60505F1-5D8B-403D-B5C3-BF6E564B156A}">
      <dsp:nvSpPr>
        <dsp:cNvPr id="0" name=""/>
        <dsp:cNvSpPr/>
      </dsp:nvSpPr>
      <dsp:spPr>
        <a:xfrm>
          <a:off x="1936462" y="2189261"/>
          <a:ext cx="422790" cy="422790"/>
        </a:xfrm>
        <a:prstGeom prst="ellipse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0188F-A1B3-4A0A-B33B-C39D7A3496C6}">
      <dsp:nvSpPr>
        <dsp:cNvPr id="0" name=""/>
        <dsp:cNvSpPr/>
      </dsp:nvSpPr>
      <dsp:spPr>
        <a:xfrm rot="10800000">
          <a:off x="2147857" y="2736305"/>
          <a:ext cx="8107680" cy="422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39" tIns="64770" rIns="120904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İş planının yapılması ve projenin başlatılması</a:t>
          </a:r>
          <a:endParaRPr lang="tr-TR" sz="1700" kern="1200"/>
        </a:p>
      </dsp:txBody>
      <dsp:txXfrm rot="10800000">
        <a:off x="2253554" y="2736305"/>
        <a:ext cx="8001983" cy="422790"/>
      </dsp:txXfrm>
    </dsp:sp>
    <dsp:sp modelId="{545152EC-F6C4-4E76-84D1-D1B9ED6005D3}">
      <dsp:nvSpPr>
        <dsp:cNvPr id="0" name=""/>
        <dsp:cNvSpPr/>
      </dsp:nvSpPr>
      <dsp:spPr>
        <a:xfrm>
          <a:off x="1936462" y="2736305"/>
          <a:ext cx="422790" cy="422790"/>
        </a:xfrm>
        <a:prstGeom prst="ellipse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53161-BDF7-483C-9262-C22ABE385D4F}">
      <dsp:nvSpPr>
        <dsp:cNvPr id="0" name=""/>
        <dsp:cNvSpPr/>
      </dsp:nvSpPr>
      <dsp:spPr>
        <a:xfrm rot="10800000">
          <a:off x="2147857" y="3283348"/>
          <a:ext cx="8107680" cy="422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39" tIns="64770" rIns="120904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Yasal izin başvurularının tamamlanması ve izin süreçlerinin takibi</a:t>
          </a:r>
          <a:endParaRPr lang="tr-TR" sz="1700" kern="1200"/>
        </a:p>
      </dsp:txBody>
      <dsp:txXfrm rot="10800000">
        <a:off x="2253554" y="3283348"/>
        <a:ext cx="8001983" cy="422790"/>
      </dsp:txXfrm>
    </dsp:sp>
    <dsp:sp modelId="{D2EFFF77-8D44-4A9A-B20D-EEE51DD9C965}">
      <dsp:nvSpPr>
        <dsp:cNvPr id="0" name=""/>
        <dsp:cNvSpPr/>
      </dsp:nvSpPr>
      <dsp:spPr>
        <a:xfrm>
          <a:off x="1936462" y="3283348"/>
          <a:ext cx="422790" cy="422790"/>
        </a:xfrm>
        <a:prstGeom prst="ellipse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CBDFE-8042-48B4-916B-6158CEC3BFA3}">
      <dsp:nvSpPr>
        <dsp:cNvPr id="0" name=""/>
        <dsp:cNvSpPr/>
      </dsp:nvSpPr>
      <dsp:spPr>
        <a:xfrm rot="10800000">
          <a:off x="2147857" y="3830392"/>
          <a:ext cx="8107680" cy="422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39" tIns="64770" rIns="120904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Ekipmanın sahada kurulması, kabullerin yapılması ve devreye alma</a:t>
          </a:r>
          <a:endParaRPr lang="tr-TR" sz="1700" kern="1200" dirty="0"/>
        </a:p>
      </dsp:txBody>
      <dsp:txXfrm rot="10800000">
        <a:off x="2253554" y="3830392"/>
        <a:ext cx="8001983" cy="422790"/>
      </dsp:txXfrm>
    </dsp:sp>
    <dsp:sp modelId="{F05FA0E6-06F6-4183-AC09-63EB29C1C0ED}">
      <dsp:nvSpPr>
        <dsp:cNvPr id="0" name=""/>
        <dsp:cNvSpPr/>
      </dsp:nvSpPr>
      <dsp:spPr>
        <a:xfrm>
          <a:off x="1936462" y="3830392"/>
          <a:ext cx="422790" cy="422790"/>
        </a:xfrm>
        <a:prstGeom prst="ellipse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816D4-55CE-4809-A737-3F6CF7DDA975}">
      <dsp:nvSpPr>
        <dsp:cNvPr id="0" name=""/>
        <dsp:cNvSpPr/>
      </dsp:nvSpPr>
      <dsp:spPr>
        <a:xfrm rot="10800000">
          <a:off x="2147857" y="4377436"/>
          <a:ext cx="8107680" cy="422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39" tIns="64770" rIns="120904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Performans kontrolü, işletme ve bakımı</a:t>
          </a:r>
          <a:endParaRPr lang="tr-TR" sz="1700" kern="1200"/>
        </a:p>
      </dsp:txBody>
      <dsp:txXfrm rot="10800000">
        <a:off x="2253554" y="4377436"/>
        <a:ext cx="8001983" cy="422790"/>
      </dsp:txXfrm>
    </dsp:sp>
    <dsp:sp modelId="{A34A21B4-BB1B-4D50-9F0F-34651D2066FD}">
      <dsp:nvSpPr>
        <dsp:cNvPr id="0" name=""/>
        <dsp:cNvSpPr/>
      </dsp:nvSpPr>
      <dsp:spPr>
        <a:xfrm>
          <a:off x="1936462" y="4377436"/>
          <a:ext cx="422790" cy="422790"/>
        </a:xfrm>
        <a:prstGeom prst="ellipse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70EDC-59C1-48F0-B22E-3965E2E6C4BF}">
      <dsp:nvSpPr>
        <dsp:cNvPr id="0" name=""/>
        <dsp:cNvSpPr/>
      </dsp:nvSpPr>
      <dsp:spPr>
        <a:xfrm>
          <a:off x="0" y="0"/>
          <a:ext cx="2656237" cy="3043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/>
            <a:t>Teknik şartname hazırlığı ve ihale süreçleri</a:t>
          </a:r>
          <a:endParaRPr lang="tr-T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/>
            <a:t>ÇED muafiyet </a:t>
          </a:r>
          <a:r>
            <a:rPr lang="tr-TR" sz="1100" kern="1200" dirty="0"/>
            <a:t>belgesi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/>
            <a:t>Bağlantı görüşü/Çağrı Mektubu</a:t>
          </a:r>
          <a:endParaRPr lang="tr-T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/>
            <a:t>Başvuru dosyasının hazırlanması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kern="1200" dirty="0"/>
        </a:p>
      </dsp:txBody>
      <dsp:txXfrm>
        <a:off x="70035" y="70035"/>
        <a:ext cx="2516167" cy="2251105"/>
      </dsp:txXfrm>
    </dsp:sp>
    <dsp:sp modelId="{6D0F62BA-9CE1-4182-AD0C-DDF715B9F80B}">
      <dsp:nvSpPr>
        <dsp:cNvPr id="0" name=""/>
        <dsp:cNvSpPr/>
      </dsp:nvSpPr>
      <dsp:spPr>
        <a:xfrm>
          <a:off x="1454444" y="511503"/>
          <a:ext cx="3105079" cy="3105079"/>
        </a:xfrm>
        <a:prstGeom prst="leftCircularArrow">
          <a:avLst>
            <a:gd name="adj1" fmla="val 3468"/>
            <a:gd name="adj2" fmla="val 430002"/>
            <a:gd name="adj3" fmla="val 2207189"/>
            <a:gd name="adj4" fmla="val 9026165"/>
            <a:gd name="adj5" fmla="val 404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90EA6-5FBA-47A8-AC7F-BD6CBD6BD332}">
      <dsp:nvSpPr>
        <dsp:cNvPr id="0" name=""/>
        <dsp:cNvSpPr/>
      </dsp:nvSpPr>
      <dsp:spPr>
        <a:xfrm>
          <a:off x="947290" y="2127668"/>
          <a:ext cx="1621523" cy="644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Proje Geliştirme</a:t>
          </a:r>
        </a:p>
      </dsp:txBody>
      <dsp:txXfrm>
        <a:off x="966176" y="2146554"/>
        <a:ext cx="1583751" cy="607054"/>
      </dsp:txXfrm>
    </dsp:sp>
    <dsp:sp modelId="{237FEB71-6247-4675-9026-7C1C835311F0}">
      <dsp:nvSpPr>
        <dsp:cNvPr id="0" name=""/>
        <dsp:cNvSpPr/>
      </dsp:nvSpPr>
      <dsp:spPr>
        <a:xfrm>
          <a:off x="3170029" y="773851"/>
          <a:ext cx="2960881" cy="1845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/>
            <a:t>Projelerin hazırlanması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/>
            <a:t>YEGM verimlilik belgesi </a:t>
          </a:r>
          <a:endParaRPr lang="tr-T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/>
            <a:t>TEDAŞ veya TEMSAN </a:t>
          </a:r>
          <a:r>
            <a:rPr lang="tr-TR" sz="1100" kern="1200" dirty="0"/>
            <a:t>Proje onayı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600" kern="1200"/>
        </a:p>
      </dsp:txBody>
      <dsp:txXfrm>
        <a:off x="3212497" y="1211768"/>
        <a:ext cx="2875945" cy="1365045"/>
      </dsp:txXfrm>
    </dsp:sp>
    <dsp:sp modelId="{803FA1D5-3687-40A1-9587-2C354F78C35B}">
      <dsp:nvSpPr>
        <dsp:cNvPr id="0" name=""/>
        <dsp:cNvSpPr/>
      </dsp:nvSpPr>
      <dsp:spPr>
        <a:xfrm>
          <a:off x="4429854" y="-233931"/>
          <a:ext cx="3588598" cy="3153425"/>
        </a:xfrm>
        <a:prstGeom prst="circularArrow">
          <a:avLst>
            <a:gd name="adj1" fmla="val 3415"/>
            <a:gd name="adj2" fmla="val 422874"/>
            <a:gd name="adj3" fmla="val 19401419"/>
            <a:gd name="adj4" fmla="val 12575314"/>
            <a:gd name="adj5" fmla="val 398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CAC9-2FE6-41B1-A3E9-378BD1DCD72E}">
      <dsp:nvSpPr>
        <dsp:cNvPr id="0" name=""/>
        <dsp:cNvSpPr/>
      </dsp:nvSpPr>
      <dsp:spPr>
        <a:xfrm>
          <a:off x="4143744" y="621856"/>
          <a:ext cx="1621523" cy="64482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Projelendirme</a:t>
          </a:r>
        </a:p>
      </dsp:txBody>
      <dsp:txXfrm>
        <a:off x="4162630" y="640742"/>
        <a:ext cx="1583751" cy="607054"/>
      </dsp:txXfrm>
    </dsp:sp>
    <dsp:sp modelId="{E630C7C2-57C1-44AD-AD79-5BCB52DE18C7}">
      <dsp:nvSpPr>
        <dsp:cNvPr id="0" name=""/>
        <dsp:cNvSpPr/>
      </dsp:nvSpPr>
      <dsp:spPr>
        <a:xfrm>
          <a:off x="6643727" y="756096"/>
          <a:ext cx="2085094" cy="1886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/>
            <a:t>Santral kurulumu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/>
            <a:t>Test ve devreye alma</a:t>
          </a:r>
        </a:p>
      </dsp:txBody>
      <dsp:txXfrm>
        <a:off x="6687131" y="799500"/>
        <a:ext cx="1998286" cy="1395127"/>
      </dsp:txXfrm>
    </dsp:sp>
    <dsp:sp modelId="{894BB28B-411A-47A1-BCF6-CDCC63DD1360}">
      <dsp:nvSpPr>
        <dsp:cNvPr id="0" name=""/>
        <dsp:cNvSpPr/>
      </dsp:nvSpPr>
      <dsp:spPr>
        <a:xfrm>
          <a:off x="7782978" y="1031847"/>
          <a:ext cx="2878478" cy="2349835"/>
        </a:xfrm>
        <a:prstGeom prst="leftCircularArrow">
          <a:avLst>
            <a:gd name="adj1" fmla="val 4583"/>
            <a:gd name="adj2" fmla="val 583763"/>
            <a:gd name="adj3" fmla="val 2359002"/>
            <a:gd name="adj4" fmla="val 9024218"/>
            <a:gd name="adj5" fmla="val 534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AF106-64BF-4DFD-BCD6-27A4D4E411F2}">
      <dsp:nvSpPr>
        <dsp:cNvPr id="0" name=""/>
        <dsp:cNvSpPr/>
      </dsp:nvSpPr>
      <dsp:spPr>
        <a:xfrm>
          <a:off x="7179548" y="2129030"/>
          <a:ext cx="1621523" cy="6448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Kurulum</a:t>
          </a:r>
        </a:p>
      </dsp:txBody>
      <dsp:txXfrm>
        <a:off x="7198434" y="2147916"/>
        <a:ext cx="1583751" cy="607054"/>
      </dsp:txXfrm>
    </dsp:sp>
    <dsp:sp modelId="{1B5E8B43-5F90-43D0-91A7-39B1DDE699F4}">
      <dsp:nvSpPr>
        <dsp:cNvPr id="0" name=""/>
        <dsp:cNvSpPr/>
      </dsp:nvSpPr>
      <dsp:spPr>
        <a:xfrm>
          <a:off x="9313887" y="773851"/>
          <a:ext cx="1824213" cy="1845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/>
            <a:t>TEDAŞ ve TEMSAN </a:t>
          </a:r>
          <a:r>
            <a:rPr lang="tr-TR" sz="1100" kern="1200" dirty="0"/>
            <a:t>Geçici Kabul İşlemleri</a:t>
          </a:r>
        </a:p>
      </dsp:txBody>
      <dsp:txXfrm>
        <a:off x="9356355" y="1211768"/>
        <a:ext cx="1739277" cy="1365045"/>
      </dsp:txXfrm>
    </dsp:sp>
    <dsp:sp modelId="{A52FA3FE-CD1D-480C-BB91-E439BFBAA0F4}">
      <dsp:nvSpPr>
        <dsp:cNvPr id="0" name=""/>
        <dsp:cNvSpPr/>
      </dsp:nvSpPr>
      <dsp:spPr>
        <a:xfrm>
          <a:off x="9719268" y="621856"/>
          <a:ext cx="1621523" cy="6448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Geçici Kabul</a:t>
          </a:r>
        </a:p>
      </dsp:txBody>
      <dsp:txXfrm>
        <a:off x="9738154" y="640742"/>
        <a:ext cx="1583751" cy="607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E3D6D-AA17-4039-93A6-B3D62AB12B64}">
      <dsp:nvSpPr>
        <dsp:cNvPr id="0" name=""/>
        <dsp:cNvSpPr/>
      </dsp:nvSpPr>
      <dsp:spPr>
        <a:xfrm>
          <a:off x="5212" y="0"/>
          <a:ext cx="3034343" cy="407737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Proje Geliştirme</a:t>
          </a:r>
        </a:p>
      </dsp:txBody>
      <dsp:txXfrm>
        <a:off x="209081" y="0"/>
        <a:ext cx="2626606" cy="407737"/>
      </dsp:txXfrm>
    </dsp:sp>
    <dsp:sp modelId="{339BFED6-A421-4F0E-B6CC-3C65A270AAEC}">
      <dsp:nvSpPr>
        <dsp:cNvPr id="0" name=""/>
        <dsp:cNvSpPr/>
      </dsp:nvSpPr>
      <dsp:spPr>
        <a:xfrm>
          <a:off x="2736121" y="0"/>
          <a:ext cx="3034343" cy="407737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Projelendirme</a:t>
          </a:r>
        </a:p>
      </dsp:txBody>
      <dsp:txXfrm>
        <a:off x="2939990" y="0"/>
        <a:ext cx="2626606" cy="407737"/>
      </dsp:txXfrm>
    </dsp:sp>
    <dsp:sp modelId="{64A4FD7C-7377-4F21-8AD0-36C6BC07C8A7}">
      <dsp:nvSpPr>
        <dsp:cNvPr id="0" name=""/>
        <dsp:cNvSpPr/>
      </dsp:nvSpPr>
      <dsp:spPr>
        <a:xfrm>
          <a:off x="5467030" y="0"/>
          <a:ext cx="3034343" cy="407737"/>
        </a:xfrm>
        <a:prstGeom prst="chevron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Kurulum</a:t>
          </a:r>
        </a:p>
      </dsp:txBody>
      <dsp:txXfrm>
        <a:off x="5670899" y="0"/>
        <a:ext cx="2626606" cy="407737"/>
      </dsp:txXfrm>
    </dsp:sp>
    <dsp:sp modelId="{5511DE52-00D7-4747-967B-148DDD9AB510}">
      <dsp:nvSpPr>
        <dsp:cNvPr id="0" name=""/>
        <dsp:cNvSpPr/>
      </dsp:nvSpPr>
      <dsp:spPr>
        <a:xfrm>
          <a:off x="8197939" y="0"/>
          <a:ext cx="3034343" cy="407737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Geçici Kabul</a:t>
          </a:r>
        </a:p>
      </dsp:txBody>
      <dsp:txXfrm>
        <a:off x="8401808" y="0"/>
        <a:ext cx="2626606" cy="4077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2B30A-4607-45FE-AC6C-AC3757F575D5}">
      <dsp:nvSpPr>
        <dsp:cNvPr id="0" name=""/>
        <dsp:cNvSpPr/>
      </dsp:nvSpPr>
      <dsp:spPr>
        <a:xfrm>
          <a:off x="2549200" y="-308223"/>
          <a:ext cx="1548239" cy="1335139"/>
        </a:xfrm>
        <a:prstGeom prst="roundRect">
          <a:avLst/>
        </a:prstGeom>
        <a:solidFill>
          <a:srgbClr val="CC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Kojenerasyon Elektrik Güç: 2.400 kW</a:t>
          </a:r>
          <a:endParaRPr lang="tr-TR" sz="1100" b="1" kern="1200" dirty="0"/>
        </a:p>
      </dsp:txBody>
      <dsp:txXfrm>
        <a:off x="2614376" y="-243047"/>
        <a:ext cx="1417887" cy="1204787"/>
      </dsp:txXfrm>
    </dsp:sp>
    <dsp:sp modelId="{F3A56BF3-DFD7-47EF-BCAA-B348A404472E}">
      <dsp:nvSpPr>
        <dsp:cNvPr id="0" name=""/>
        <dsp:cNvSpPr/>
      </dsp:nvSpPr>
      <dsp:spPr>
        <a:xfrm>
          <a:off x="1256309" y="359346"/>
          <a:ext cx="4134022" cy="4134022"/>
        </a:xfrm>
        <a:custGeom>
          <a:avLst/>
          <a:gdLst/>
          <a:ahLst/>
          <a:cxnLst/>
          <a:rect l="0" t="0" r="0" b="0"/>
          <a:pathLst>
            <a:path>
              <a:moveTo>
                <a:pt x="2842695" y="151065"/>
              </a:moveTo>
              <a:arcTo wR="2067011" hR="2067011" stAng="17522454" swAng="2750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E8018-3B2A-4033-95D4-19AC193DCDF0}">
      <dsp:nvSpPr>
        <dsp:cNvPr id="0" name=""/>
        <dsp:cNvSpPr/>
      </dsp:nvSpPr>
      <dsp:spPr>
        <a:xfrm>
          <a:off x="4251174" y="510738"/>
          <a:ext cx="1376402" cy="125371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Kojenerasyon Mekanik Güç: 2.700 kW</a:t>
          </a:r>
          <a:endParaRPr lang="tr-TR" sz="1100" b="1" kern="1200" dirty="0"/>
        </a:p>
      </dsp:txBody>
      <dsp:txXfrm>
        <a:off x="4312375" y="571939"/>
        <a:ext cx="1254000" cy="1131314"/>
      </dsp:txXfrm>
    </dsp:sp>
    <dsp:sp modelId="{D3184189-CF41-4DF4-91A0-775EEB69872E}">
      <dsp:nvSpPr>
        <dsp:cNvPr id="0" name=""/>
        <dsp:cNvSpPr/>
      </dsp:nvSpPr>
      <dsp:spPr>
        <a:xfrm>
          <a:off x="1256309" y="359346"/>
          <a:ext cx="4134022" cy="4134022"/>
        </a:xfrm>
        <a:custGeom>
          <a:avLst/>
          <a:gdLst/>
          <a:ahLst/>
          <a:cxnLst/>
          <a:rect l="0" t="0" r="0" b="0"/>
          <a:pathLst>
            <a:path>
              <a:moveTo>
                <a:pt x="4026872" y="1410138"/>
              </a:moveTo>
              <a:arcTo wR="2067011" hR="2067011" stAng="20488245" swAng="8673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FD3ED-865F-4147-B762-D8311DA51964}">
      <dsp:nvSpPr>
        <dsp:cNvPr id="0" name=""/>
        <dsp:cNvSpPr/>
      </dsp:nvSpPr>
      <dsp:spPr>
        <a:xfrm>
          <a:off x="4653392" y="2284836"/>
          <a:ext cx="1370231" cy="1202948"/>
        </a:xfrm>
        <a:prstGeom prst="roundRect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Güneş Elektrik Güç: 100 kW</a:t>
          </a:r>
          <a:endParaRPr lang="tr-TR" sz="1100" b="1" kern="1200" dirty="0"/>
        </a:p>
      </dsp:txBody>
      <dsp:txXfrm>
        <a:off x="4712115" y="2343559"/>
        <a:ext cx="1252785" cy="1085502"/>
      </dsp:txXfrm>
    </dsp:sp>
    <dsp:sp modelId="{9EF3185C-F207-47A6-9D7B-FD48BA4D324A}">
      <dsp:nvSpPr>
        <dsp:cNvPr id="0" name=""/>
        <dsp:cNvSpPr/>
      </dsp:nvSpPr>
      <dsp:spPr>
        <a:xfrm>
          <a:off x="1256309" y="359346"/>
          <a:ext cx="4134022" cy="4134022"/>
        </a:xfrm>
        <a:custGeom>
          <a:avLst/>
          <a:gdLst/>
          <a:ahLst/>
          <a:cxnLst/>
          <a:rect l="0" t="0" r="0" b="0"/>
          <a:pathLst>
            <a:path>
              <a:moveTo>
                <a:pt x="3838811" y="3131558"/>
              </a:moveTo>
              <a:arcTo wR="2067011" hR="2067011" stAng="1859918" swAng="5936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DD45E-8397-47B3-9642-68F8844A3778}">
      <dsp:nvSpPr>
        <dsp:cNvPr id="0" name=""/>
        <dsp:cNvSpPr/>
      </dsp:nvSpPr>
      <dsp:spPr>
        <a:xfrm>
          <a:off x="3556874" y="3613574"/>
          <a:ext cx="1326578" cy="1350191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Yıllık CO2 Salınım Azaltımı: 67 Ton CO2</a:t>
          </a:r>
          <a:endParaRPr lang="tr-TR" sz="1100" b="1" kern="1200" dirty="0"/>
        </a:p>
      </dsp:txBody>
      <dsp:txXfrm>
        <a:off x="3621632" y="3678332"/>
        <a:ext cx="1197062" cy="1220675"/>
      </dsp:txXfrm>
    </dsp:sp>
    <dsp:sp modelId="{1272F371-9351-4500-84B9-E5242C75244F}">
      <dsp:nvSpPr>
        <dsp:cNvPr id="0" name=""/>
        <dsp:cNvSpPr/>
      </dsp:nvSpPr>
      <dsp:spPr>
        <a:xfrm>
          <a:off x="1256309" y="359346"/>
          <a:ext cx="4134022" cy="4134022"/>
        </a:xfrm>
        <a:custGeom>
          <a:avLst/>
          <a:gdLst/>
          <a:ahLst/>
          <a:cxnLst/>
          <a:rect l="0" t="0" r="0" b="0"/>
          <a:pathLst>
            <a:path>
              <a:moveTo>
                <a:pt x="2297089" y="4121177"/>
              </a:moveTo>
              <a:arcTo wR="2067011" hR="2067011" stAng="5016551" swAng="5706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17745-1539-45FC-B1D4-98DE8B893256}">
      <dsp:nvSpPr>
        <dsp:cNvPr id="0" name=""/>
        <dsp:cNvSpPr/>
      </dsp:nvSpPr>
      <dsp:spPr>
        <a:xfrm>
          <a:off x="1645652" y="3616829"/>
          <a:ext cx="1561650" cy="1343682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Sözleşme Süresi: 10 Yıl</a:t>
          </a:r>
          <a:endParaRPr lang="tr-TR" sz="1100" b="1" kern="1200" dirty="0"/>
        </a:p>
      </dsp:txBody>
      <dsp:txXfrm>
        <a:off x="1711245" y="3682422"/>
        <a:ext cx="1430464" cy="1212496"/>
      </dsp:txXfrm>
    </dsp:sp>
    <dsp:sp modelId="{E5449FF8-2B79-497A-A4B5-509CB3E58F00}">
      <dsp:nvSpPr>
        <dsp:cNvPr id="0" name=""/>
        <dsp:cNvSpPr/>
      </dsp:nvSpPr>
      <dsp:spPr>
        <a:xfrm>
          <a:off x="1470131" y="733260"/>
          <a:ext cx="4134022" cy="4134022"/>
        </a:xfrm>
        <a:custGeom>
          <a:avLst/>
          <a:gdLst/>
          <a:ahLst/>
          <a:cxnLst/>
          <a:rect l="0" t="0" r="0" b="0"/>
          <a:pathLst>
            <a:path>
              <a:moveTo>
                <a:pt x="174542" y="2898333"/>
              </a:moveTo>
              <a:arcTo wR="2067011" hR="2067011" stAng="9377107" swAng="3965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D6CC5-913C-4241-A8E9-AE45AA896D56}">
      <dsp:nvSpPr>
        <dsp:cNvPr id="0" name=""/>
        <dsp:cNvSpPr/>
      </dsp:nvSpPr>
      <dsp:spPr>
        <a:xfrm>
          <a:off x="474038" y="1986622"/>
          <a:ext cx="1702076" cy="1419284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Tesiste üretilen yıllık 16,5 GWh elektrik ve 10,4 GWh ısı enerjisi sayesinde Sabancı Üniversitesi’nin enerji ihtiyacının % 85 ‘lık kısmını karşılamaktadır</a:t>
          </a:r>
          <a:r>
            <a:rPr lang="tr-TR" sz="600" b="1" kern="1200" dirty="0" smtClean="0"/>
            <a:t>. </a:t>
          </a:r>
          <a:endParaRPr lang="tr-TR" sz="600" b="1" kern="1200" dirty="0"/>
        </a:p>
      </dsp:txBody>
      <dsp:txXfrm>
        <a:off x="543322" y="2055906"/>
        <a:ext cx="1563508" cy="1280716"/>
      </dsp:txXfrm>
    </dsp:sp>
    <dsp:sp modelId="{9A69247D-9290-4525-BDF6-D572A05673B0}">
      <dsp:nvSpPr>
        <dsp:cNvPr id="0" name=""/>
        <dsp:cNvSpPr/>
      </dsp:nvSpPr>
      <dsp:spPr>
        <a:xfrm>
          <a:off x="1354961" y="-125921"/>
          <a:ext cx="4134022" cy="4134022"/>
        </a:xfrm>
        <a:custGeom>
          <a:avLst/>
          <a:gdLst/>
          <a:ahLst/>
          <a:cxnLst/>
          <a:rect l="0" t="0" r="0" b="0"/>
          <a:pathLst>
            <a:path>
              <a:moveTo>
                <a:pt x="455" y="2110426"/>
              </a:moveTo>
              <a:arcTo wR="2067011" hR="2067011" stAng="10727789" swAng="3453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25ED7-C6B9-48F5-8848-8561A98F5F8C}">
      <dsp:nvSpPr>
        <dsp:cNvPr id="0" name=""/>
        <dsp:cNvSpPr/>
      </dsp:nvSpPr>
      <dsp:spPr>
        <a:xfrm>
          <a:off x="1019064" y="500294"/>
          <a:ext cx="1376402" cy="127460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Yatırım, işletme ve bakım Enerjisa tarafından gerçekleştirilmektedir</a:t>
          </a:r>
          <a:r>
            <a:rPr lang="tr-TR" sz="600" b="1" kern="1200" dirty="0" smtClean="0"/>
            <a:t>. </a:t>
          </a:r>
          <a:endParaRPr lang="tr-TR" sz="600" b="1" kern="1200" dirty="0"/>
        </a:p>
      </dsp:txBody>
      <dsp:txXfrm>
        <a:off x="1081285" y="562515"/>
        <a:ext cx="1251960" cy="1150162"/>
      </dsp:txXfrm>
    </dsp:sp>
    <dsp:sp modelId="{64B44F3D-59E8-44A1-A3DF-D74EE6BDA19C}">
      <dsp:nvSpPr>
        <dsp:cNvPr id="0" name=""/>
        <dsp:cNvSpPr/>
      </dsp:nvSpPr>
      <dsp:spPr>
        <a:xfrm>
          <a:off x="1256309" y="359346"/>
          <a:ext cx="4134022" cy="4134022"/>
        </a:xfrm>
        <a:custGeom>
          <a:avLst/>
          <a:gdLst/>
          <a:ahLst/>
          <a:cxnLst/>
          <a:rect l="0" t="0" r="0" b="0"/>
          <a:pathLst>
            <a:path>
              <a:moveTo>
                <a:pt x="1140666" y="219196"/>
              </a:moveTo>
              <a:arcTo wR="2067011" hR="2067011" stAng="14602470" swAng="2750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4FF7-902A-4C2C-AD7D-72E24CABC72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37257-AEAE-4921-A30F-BB0708F5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1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0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24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2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6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8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0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7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25.11.2015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Gizli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24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Gizli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487488" y="231437"/>
            <a:ext cx="10169838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Başlık Alanı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Gizli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86452" y="231437"/>
            <a:ext cx="10169838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tr-TR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Uzun </a:t>
            </a:r>
            <a:r>
              <a:rPr kumimoji="0" lang="en-US" sz="36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Başlık</a:t>
            </a: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Slaytı 36 Punto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BFA-AA4E-4262-B16F-42DD830923C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3B7C-2FF8-4650-A1C0-A034BC96A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84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Gizli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7CED7-ABD5-4C1E-AC85-C5DAC35A3D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" descr="Hizmete Ozel"/>
          <p:cNvSpPr txBox="1"/>
          <p:nvPr userDrawn="1"/>
        </p:nvSpPr>
        <p:spPr>
          <a:xfrm>
            <a:off x="0" y="6664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/>
              </a:rPr>
              <a:t>Hizmete Ozel</a:t>
            </a:r>
            <a:endParaRPr lang="en-US" sz="850" b="0" i="0" u="none" baseline="0">
              <a:solidFill>
                <a:srgbClr val="000000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59147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79376" y="231437"/>
            <a:ext cx="11177950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Başlık Alanı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9376" y="6205202"/>
            <a:ext cx="1297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Gizli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487488" y="231437"/>
            <a:ext cx="10169838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Başlık Alanı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Gizli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8814" r="27130" b="3669"/>
          <a:stretch/>
        </p:blipFill>
        <p:spPr>
          <a:xfrm>
            <a:off x="7288065" y="-27384"/>
            <a:ext cx="4928616" cy="4939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21749" r="29515" b="21749"/>
          <a:stretch/>
        </p:blipFill>
        <p:spPr>
          <a:xfrm>
            <a:off x="8368185" y="159612"/>
            <a:ext cx="3672409" cy="3600400"/>
          </a:xfrm>
          <a:prstGeom prst="rect">
            <a:avLst/>
          </a:prstGeom>
        </p:spPr>
      </p:pic>
      <p:sp>
        <p:nvSpPr>
          <p:cNvPr id="25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25.11.2015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Gizli</a:t>
            </a:r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272464" y="6192382"/>
            <a:ext cx="1609081" cy="559410"/>
            <a:chOff x="10272464" y="6192382"/>
            <a:chExt cx="1609081" cy="559410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10272464" y="6192382"/>
              <a:ext cx="1609081" cy="496569"/>
              <a:chOff x="-3984625" y="1746251"/>
              <a:chExt cx="13395326" cy="4133850"/>
            </a:xfrm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-3984625" y="1925638"/>
                <a:ext cx="8653463" cy="1516063"/>
              </a:xfrm>
              <a:custGeom>
                <a:avLst/>
                <a:gdLst>
                  <a:gd name="T0" fmla="*/ 798 w 5451"/>
                  <a:gd name="T1" fmla="*/ 649 h 955"/>
                  <a:gd name="T2" fmla="*/ 421 w 5451"/>
                  <a:gd name="T3" fmla="*/ 942 h 955"/>
                  <a:gd name="T4" fmla="*/ 833 w 5451"/>
                  <a:gd name="T5" fmla="*/ 379 h 955"/>
                  <a:gd name="T6" fmla="*/ 1003 w 5451"/>
                  <a:gd name="T7" fmla="*/ 943 h 955"/>
                  <a:gd name="T8" fmla="*/ 2033 w 5451"/>
                  <a:gd name="T9" fmla="*/ 199 h 955"/>
                  <a:gd name="T10" fmla="*/ 3007 w 5451"/>
                  <a:gd name="T11" fmla="*/ 494 h 955"/>
                  <a:gd name="T12" fmla="*/ 3050 w 5451"/>
                  <a:gd name="T13" fmla="*/ 945 h 955"/>
                  <a:gd name="T14" fmla="*/ 3042 w 5451"/>
                  <a:gd name="T15" fmla="*/ 200 h 955"/>
                  <a:gd name="T16" fmla="*/ 3819 w 5451"/>
                  <a:gd name="T17" fmla="*/ 568 h 955"/>
                  <a:gd name="T18" fmla="*/ 3861 w 5451"/>
                  <a:gd name="T19" fmla="*/ 562 h 955"/>
                  <a:gd name="T20" fmla="*/ 3882 w 5451"/>
                  <a:gd name="T21" fmla="*/ 549 h 955"/>
                  <a:gd name="T22" fmla="*/ 3897 w 5451"/>
                  <a:gd name="T23" fmla="*/ 523 h 955"/>
                  <a:gd name="T24" fmla="*/ 3903 w 5451"/>
                  <a:gd name="T25" fmla="*/ 470 h 955"/>
                  <a:gd name="T26" fmla="*/ 3896 w 5451"/>
                  <a:gd name="T27" fmla="*/ 430 h 955"/>
                  <a:gd name="T28" fmla="*/ 3876 w 5451"/>
                  <a:gd name="T29" fmla="*/ 402 h 955"/>
                  <a:gd name="T30" fmla="*/ 3848 w 5451"/>
                  <a:gd name="T31" fmla="*/ 389 h 955"/>
                  <a:gd name="T32" fmla="*/ 3848 w 5451"/>
                  <a:gd name="T33" fmla="*/ 201 h 955"/>
                  <a:gd name="T34" fmla="*/ 3945 w 5451"/>
                  <a:gd name="T35" fmla="*/ 208 h 955"/>
                  <a:gd name="T36" fmla="*/ 4007 w 5451"/>
                  <a:gd name="T37" fmla="*/ 221 h 955"/>
                  <a:gd name="T38" fmla="*/ 4057 w 5451"/>
                  <a:gd name="T39" fmla="*/ 243 h 955"/>
                  <a:gd name="T40" fmla="*/ 4101 w 5451"/>
                  <a:gd name="T41" fmla="*/ 285 h 955"/>
                  <a:gd name="T42" fmla="*/ 4124 w 5451"/>
                  <a:gd name="T43" fmla="*/ 333 h 955"/>
                  <a:gd name="T44" fmla="*/ 4138 w 5451"/>
                  <a:gd name="T45" fmla="*/ 401 h 955"/>
                  <a:gd name="T46" fmla="*/ 4138 w 5451"/>
                  <a:gd name="T47" fmla="*/ 486 h 955"/>
                  <a:gd name="T48" fmla="*/ 4123 w 5451"/>
                  <a:gd name="T49" fmla="*/ 564 h 955"/>
                  <a:gd name="T50" fmla="*/ 4105 w 5451"/>
                  <a:gd name="T51" fmla="*/ 596 h 955"/>
                  <a:gd name="T52" fmla="*/ 4070 w 5451"/>
                  <a:gd name="T53" fmla="*/ 630 h 955"/>
                  <a:gd name="T54" fmla="*/ 4031 w 5451"/>
                  <a:gd name="T55" fmla="*/ 648 h 955"/>
                  <a:gd name="T56" fmla="*/ 4047 w 5451"/>
                  <a:gd name="T57" fmla="*/ 664 h 955"/>
                  <a:gd name="T58" fmla="*/ 4090 w 5451"/>
                  <a:gd name="T59" fmla="*/ 690 h 955"/>
                  <a:gd name="T60" fmla="*/ 4116 w 5451"/>
                  <a:gd name="T61" fmla="*/ 721 h 955"/>
                  <a:gd name="T62" fmla="*/ 4131 w 5451"/>
                  <a:gd name="T63" fmla="*/ 767 h 955"/>
                  <a:gd name="T64" fmla="*/ 3900 w 5451"/>
                  <a:gd name="T65" fmla="*/ 946 h 955"/>
                  <a:gd name="T66" fmla="*/ 3896 w 5451"/>
                  <a:gd name="T67" fmla="*/ 801 h 955"/>
                  <a:gd name="T68" fmla="*/ 3879 w 5451"/>
                  <a:gd name="T69" fmla="*/ 773 h 955"/>
                  <a:gd name="T70" fmla="*/ 3851 w 5451"/>
                  <a:gd name="T71" fmla="*/ 761 h 955"/>
                  <a:gd name="T72" fmla="*/ 3796 w 5451"/>
                  <a:gd name="T73" fmla="*/ 756 h 955"/>
                  <a:gd name="T74" fmla="*/ 3828 w 5451"/>
                  <a:gd name="T75" fmla="*/ 201 h 955"/>
                  <a:gd name="T76" fmla="*/ 5022 w 5451"/>
                  <a:gd name="T77" fmla="*/ 786 h 955"/>
                  <a:gd name="T78" fmla="*/ 5010 w 5451"/>
                  <a:gd name="T79" fmla="*/ 828 h 955"/>
                  <a:gd name="T80" fmla="*/ 4985 w 5451"/>
                  <a:gd name="T81" fmla="*/ 873 h 955"/>
                  <a:gd name="T82" fmla="*/ 4956 w 5451"/>
                  <a:gd name="T83" fmla="*/ 903 h 955"/>
                  <a:gd name="T84" fmla="*/ 4900 w 5451"/>
                  <a:gd name="T85" fmla="*/ 932 h 955"/>
                  <a:gd name="T86" fmla="*/ 4822 w 5451"/>
                  <a:gd name="T87" fmla="*/ 950 h 955"/>
                  <a:gd name="T88" fmla="*/ 4721 w 5451"/>
                  <a:gd name="T89" fmla="*/ 955 h 955"/>
                  <a:gd name="T90" fmla="*/ 4478 w 5451"/>
                  <a:gd name="T91" fmla="*/ 952 h 955"/>
                  <a:gd name="T92" fmla="*/ 4412 w 5451"/>
                  <a:gd name="T93" fmla="*/ 943 h 955"/>
                  <a:gd name="T94" fmla="*/ 4349 w 5451"/>
                  <a:gd name="T95" fmla="*/ 922 h 955"/>
                  <a:gd name="T96" fmla="*/ 4306 w 5451"/>
                  <a:gd name="T97" fmla="*/ 891 h 955"/>
                  <a:gd name="T98" fmla="*/ 4277 w 5451"/>
                  <a:gd name="T99" fmla="*/ 846 h 955"/>
                  <a:gd name="T100" fmla="*/ 4260 w 5451"/>
                  <a:gd name="T101" fmla="*/ 784 h 955"/>
                  <a:gd name="T102" fmla="*/ 4256 w 5451"/>
                  <a:gd name="T103" fmla="*/ 625 h 955"/>
                  <a:gd name="T104" fmla="*/ 4483 w 5451"/>
                  <a:gd name="T105" fmla="*/ 689 h 955"/>
                  <a:gd name="T106" fmla="*/ 4497 w 5451"/>
                  <a:gd name="T107" fmla="*/ 737 h 955"/>
                  <a:gd name="T108" fmla="*/ 4511 w 5451"/>
                  <a:gd name="T109" fmla="*/ 752 h 955"/>
                  <a:gd name="T110" fmla="*/ 4546 w 5451"/>
                  <a:gd name="T111" fmla="*/ 766 h 955"/>
                  <a:gd name="T112" fmla="*/ 4709 w 5451"/>
                  <a:gd name="T113" fmla="*/ 770 h 955"/>
                  <a:gd name="T114" fmla="*/ 4762 w 5451"/>
                  <a:gd name="T115" fmla="*/ 757 h 955"/>
                  <a:gd name="T116" fmla="*/ 4786 w 5451"/>
                  <a:gd name="T117" fmla="*/ 725 h 955"/>
                  <a:gd name="T118" fmla="*/ 4793 w 5451"/>
                  <a:gd name="T119" fmla="*/ 665 h 955"/>
                  <a:gd name="T120" fmla="*/ 5217 w 5451"/>
                  <a:gd name="T121" fmla="*/ 948 h 955"/>
                  <a:gd name="T122" fmla="*/ 5422 w 5451"/>
                  <a:gd name="T123" fmla="*/ 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51" h="955">
                    <a:moveTo>
                      <a:pt x="833" y="379"/>
                    </a:moveTo>
                    <a:lnTo>
                      <a:pt x="233" y="378"/>
                    </a:lnTo>
                    <a:lnTo>
                      <a:pt x="233" y="490"/>
                    </a:lnTo>
                    <a:lnTo>
                      <a:pt x="798" y="491"/>
                    </a:lnTo>
                    <a:lnTo>
                      <a:pt x="798" y="649"/>
                    </a:lnTo>
                    <a:lnTo>
                      <a:pt x="233" y="648"/>
                    </a:lnTo>
                    <a:lnTo>
                      <a:pt x="233" y="762"/>
                    </a:lnTo>
                    <a:lnTo>
                      <a:pt x="841" y="763"/>
                    </a:lnTo>
                    <a:lnTo>
                      <a:pt x="841" y="943"/>
                    </a:lnTo>
                    <a:lnTo>
                      <a:pt x="421" y="942"/>
                    </a:lnTo>
                    <a:lnTo>
                      <a:pt x="0" y="942"/>
                    </a:lnTo>
                    <a:lnTo>
                      <a:pt x="1" y="196"/>
                    </a:lnTo>
                    <a:lnTo>
                      <a:pt x="417" y="196"/>
                    </a:lnTo>
                    <a:lnTo>
                      <a:pt x="833" y="197"/>
                    </a:lnTo>
                    <a:lnTo>
                      <a:pt x="833" y="379"/>
                    </a:lnTo>
                    <a:close/>
                    <a:moveTo>
                      <a:pt x="2033" y="944"/>
                    </a:moveTo>
                    <a:lnTo>
                      <a:pt x="1692" y="944"/>
                    </a:lnTo>
                    <a:lnTo>
                      <a:pt x="1237" y="400"/>
                    </a:lnTo>
                    <a:lnTo>
                      <a:pt x="1236" y="943"/>
                    </a:lnTo>
                    <a:lnTo>
                      <a:pt x="1003" y="943"/>
                    </a:lnTo>
                    <a:lnTo>
                      <a:pt x="1004" y="197"/>
                    </a:lnTo>
                    <a:lnTo>
                      <a:pt x="1349" y="198"/>
                    </a:lnTo>
                    <a:lnTo>
                      <a:pt x="1801" y="745"/>
                    </a:lnTo>
                    <a:lnTo>
                      <a:pt x="1802" y="198"/>
                    </a:lnTo>
                    <a:lnTo>
                      <a:pt x="2033" y="199"/>
                    </a:lnTo>
                    <a:lnTo>
                      <a:pt x="2033" y="944"/>
                    </a:lnTo>
                    <a:close/>
                    <a:moveTo>
                      <a:pt x="3042" y="381"/>
                    </a:moveTo>
                    <a:lnTo>
                      <a:pt x="2442" y="381"/>
                    </a:lnTo>
                    <a:lnTo>
                      <a:pt x="2442" y="493"/>
                    </a:lnTo>
                    <a:lnTo>
                      <a:pt x="3007" y="494"/>
                    </a:lnTo>
                    <a:lnTo>
                      <a:pt x="3007" y="651"/>
                    </a:lnTo>
                    <a:lnTo>
                      <a:pt x="2442" y="651"/>
                    </a:lnTo>
                    <a:lnTo>
                      <a:pt x="2442" y="765"/>
                    </a:lnTo>
                    <a:lnTo>
                      <a:pt x="3051" y="766"/>
                    </a:lnTo>
                    <a:lnTo>
                      <a:pt x="3050" y="945"/>
                    </a:lnTo>
                    <a:lnTo>
                      <a:pt x="2629" y="944"/>
                    </a:lnTo>
                    <a:lnTo>
                      <a:pt x="2210" y="944"/>
                    </a:lnTo>
                    <a:lnTo>
                      <a:pt x="2210" y="199"/>
                    </a:lnTo>
                    <a:lnTo>
                      <a:pt x="2625" y="199"/>
                    </a:lnTo>
                    <a:lnTo>
                      <a:pt x="3042" y="200"/>
                    </a:lnTo>
                    <a:lnTo>
                      <a:pt x="3042" y="381"/>
                    </a:lnTo>
                    <a:close/>
                    <a:moveTo>
                      <a:pt x="3819" y="386"/>
                    </a:moveTo>
                    <a:lnTo>
                      <a:pt x="3449" y="386"/>
                    </a:lnTo>
                    <a:lnTo>
                      <a:pt x="3449" y="568"/>
                    </a:lnTo>
                    <a:lnTo>
                      <a:pt x="3819" y="568"/>
                    </a:lnTo>
                    <a:lnTo>
                      <a:pt x="3825" y="568"/>
                    </a:lnTo>
                    <a:lnTo>
                      <a:pt x="3831" y="568"/>
                    </a:lnTo>
                    <a:lnTo>
                      <a:pt x="3842" y="567"/>
                    </a:lnTo>
                    <a:lnTo>
                      <a:pt x="3852" y="565"/>
                    </a:lnTo>
                    <a:lnTo>
                      <a:pt x="3861" y="562"/>
                    </a:lnTo>
                    <a:lnTo>
                      <a:pt x="3869" y="559"/>
                    </a:lnTo>
                    <a:lnTo>
                      <a:pt x="3873" y="556"/>
                    </a:lnTo>
                    <a:lnTo>
                      <a:pt x="3876" y="554"/>
                    </a:lnTo>
                    <a:lnTo>
                      <a:pt x="3879" y="552"/>
                    </a:lnTo>
                    <a:lnTo>
                      <a:pt x="3882" y="549"/>
                    </a:lnTo>
                    <a:lnTo>
                      <a:pt x="3888" y="543"/>
                    </a:lnTo>
                    <a:lnTo>
                      <a:pt x="3891" y="537"/>
                    </a:lnTo>
                    <a:lnTo>
                      <a:pt x="3893" y="534"/>
                    </a:lnTo>
                    <a:lnTo>
                      <a:pt x="3894" y="530"/>
                    </a:lnTo>
                    <a:lnTo>
                      <a:pt x="3897" y="523"/>
                    </a:lnTo>
                    <a:lnTo>
                      <a:pt x="3899" y="514"/>
                    </a:lnTo>
                    <a:lnTo>
                      <a:pt x="3901" y="505"/>
                    </a:lnTo>
                    <a:lnTo>
                      <a:pt x="3902" y="494"/>
                    </a:lnTo>
                    <a:lnTo>
                      <a:pt x="3903" y="483"/>
                    </a:lnTo>
                    <a:lnTo>
                      <a:pt x="3903" y="470"/>
                    </a:lnTo>
                    <a:lnTo>
                      <a:pt x="3902" y="460"/>
                    </a:lnTo>
                    <a:lnTo>
                      <a:pt x="3902" y="451"/>
                    </a:lnTo>
                    <a:lnTo>
                      <a:pt x="3900" y="442"/>
                    </a:lnTo>
                    <a:lnTo>
                      <a:pt x="3898" y="434"/>
                    </a:lnTo>
                    <a:lnTo>
                      <a:pt x="3896" y="430"/>
                    </a:lnTo>
                    <a:lnTo>
                      <a:pt x="3895" y="426"/>
                    </a:lnTo>
                    <a:lnTo>
                      <a:pt x="3891" y="419"/>
                    </a:lnTo>
                    <a:lnTo>
                      <a:pt x="3887" y="413"/>
                    </a:lnTo>
                    <a:lnTo>
                      <a:pt x="3882" y="407"/>
                    </a:lnTo>
                    <a:lnTo>
                      <a:pt x="3876" y="402"/>
                    </a:lnTo>
                    <a:lnTo>
                      <a:pt x="3870" y="398"/>
                    </a:lnTo>
                    <a:lnTo>
                      <a:pt x="3863" y="395"/>
                    </a:lnTo>
                    <a:lnTo>
                      <a:pt x="3856" y="392"/>
                    </a:lnTo>
                    <a:lnTo>
                      <a:pt x="3852" y="390"/>
                    </a:lnTo>
                    <a:lnTo>
                      <a:pt x="3848" y="389"/>
                    </a:lnTo>
                    <a:lnTo>
                      <a:pt x="3839" y="388"/>
                    </a:lnTo>
                    <a:lnTo>
                      <a:pt x="3829" y="387"/>
                    </a:lnTo>
                    <a:lnTo>
                      <a:pt x="3819" y="386"/>
                    </a:lnTo>
                    <a:close/>
                    <a:moveTo>
                      <a:pt x="3828" y="201"/>
                    </a:moveTo>
                    <a:lnTo>
                      <a:pt x="3848" y="201"/>
                    </a:lnTo>
                    <a:lnTo>
                      <a:pt x="3868" y="202"/>
                    </a:lnTo>
                    <a:lnTo>
                      <a:pt x="3886" y="202"/>
                    </a:lnTo>
                    <a:lnTo>
                      <a:pt x="3904" y="204"/>
                    </a:lnTo>
                    <a:lnTo>
                      <a:pt x="3938" y="207"/>
                    </a:lnTo>
                    <a:lnTo>
                      <a:pt x="3945" y="208"/>
                    </a:lnTo>
                    <a:lnTo>
                      <a:pt x="3953" y="209"/>
                    </a:lnTo>
                    <a:lnTo>
                      <a:pt x="3968" y="211"/>
                    </a:lnTo>
                    <a:lnTo>
                      <a:pt x="3982" y="214"/>
                    </a:lnTo>
                    <a:lnTo>
                      <a:pt x="3995" y="217"/>
                    </a:lnTo>
                    <a:lnTo>
                      <a:pt x="4007" y="221"/>
                    </a:lnTo>
                    <a:lnTo>
                      <a:pt x="4019" y="225"/>
                    </a:lnTo>
                    <a:lnTo>
                      <a:pt x="4030" y="229"/>
                    </a:lnTo>
                    <a:lnTo>
                      <a:pt x="4040" y="233"/>
                    </a:lnTo>
                    <a:lnTo>
                      <a:pt x="4049" y="238"/>
                    </a:lnTo>
                    <a:lnTo>
                      <a:pt x="4057" y="243"/>
                    </a:lnTo>
                    <a:lnTo>
                      <a:pt x="4067" y="250"/>
                    </a:lnTo>
                    <a:lnTo>
                      <a:pt x="4077" y="257"/>
                    </a:lnTo>
                    <a:lnTo>
                      <a:pt x="4085" y="266"/>
                    </a:lnTo>
                    <a:lnTo>
                      <a:pt x="4093" y="275"/>
                    </a:lnTo>
                    <a:lnTo>
                      <a:pt x="4101" y="285"/>
                    </a:lnTo>
                    <a:lnTo>
                      <a:pt x="4108" y="296"/>
                    </a:lnTo>
                    <a:lnTo>
                      <a:pt x="4111" y="302"/>
                    </a:lnTo>
                    <a:lnTo>
                      <a:pt x="4114" y="307"/>
                    </a:lnTo>
                    <a:lnTo>
                      <a:pt x="4119" y="320"/>
                    </a:lnTo>
                    <a:lnTo>
                      <a:pt x="4124" y="333"/>
                    </a:lnTo>
                    <a:lnTo>
                      <a:pt x="4128" y="347"/>
                    </a:lnTo>
                    <a:lnTo>
                      <a:pt x="4132" y="361"/>
                    </a:lnTo>
                    <a:lnTo>
                      <a:pt x="4134" y="377"/>
                    </a:lnTo>
                    <a:lnTo>
                      <a:pt x="4137" y="393"/>
                    </a:lnTo>
                    <a:lnTo>
                      <a:pt x="4138" y="401"/>
                    </a:lnTo>
                    <a:lnTo>
                      <a:pt x="4138" y="409"/>
                    </a:lnTo>
                    <a:lnTo>
                      <a:pt x="4139" y="427"/>
                    </a:lnTo>
                    <a:lnTo>
                      <a:pt x="4140" y="445"/>
                    </a:lnTo>
                    <a:lnTo>
                      <a:pt x="4139" y="466"/>
                    </a:lnTo>
                    <a:lnTo>
                      <a:pt x="4138" y="486"/>
                    </a:lnTo>
                    <a:lnTo>
                      <a:pt x="4136" y="504"/>
                    </a:lnTo>
                    <a:lnTo>
                      <a:pt x="4134" y="521"/>
                    </a:lnTo>
                    <a:lnTo>
                      <a:pt x="4131" y="537"/>
                    </a:lnTo>
                    <a:lnTo>
                      <a:pt x="4127" y="551"/>
                    </a:lnTo>
                    <a:lnTo>
                      <a:pt x="4123" y="564"/>
                    </a:lnTo>
                    <a:lnTo>
                      <a:pt x="4120" y="570"/>
                    </a:lnTo>
                    <a:lnTo>
                      <a:pt x="4117" y="576"/>
                    </a:lnTo>
                    <a:lnTo>
                      <a:pt x="4113" y="583"/>
                    </a:lnTo>
                    <a:lnTo>
                      <a:pt x="4109" y="590"/>
                    </a:lnTo>
                    <a:lnTo>
                      <a:pt x="4105" y="596"/>
                    </a:lnTo>
                    <a:lnTo>
                      <a:pt x="4100" y="602"/>
                    </a:lnTo>
                    <a:lnTo>
                      <a:pt x="4095" y="609"/>
                    </a:lnTo>
                    <a:lnTo>
                      <a:pt x="4089" y="615"/>
                    </a:lnTo>
                    <a:lnTo>
                      <a:pt x="4077" y="625"/>
                    </a:lnTo>
                    <a:lnTo>
                      <a:pt x="4070" y="630"/>
                    </a:lnTo>
                    <a:lnTo>
                      <a:pt x="4063" y="634"/>
                    </a:lnTo>
                    <a:lnTo>
                      <a:pt x="4055" y="638"/>
                    </a:lnTo>
                    <a:lnTo>
                      <a:pt x="4047" y="641"/>
                    </a:lnTo>
                    <a:lnTo>
                      <a:pt x="4039" y="645"/>
                    </a:lnTo>
                    <a:lnTo>
                      <a:pt x="4031" y="648"/>
                    </a:lnTo>
                    <a:lnTo>
                      <a:pt x="4022" y="650"/>
                    </a:lnTo>
                    <a:lnTo>
                      <a:pt x="4012" y="653"/>
                    </a:lnTo>
                    <a:lnTo>
                      <a:pt x="4027" y="657"/>
                    </a:lnTo>
                    <a:lnTo>
                      <a:pt x="4041" y="661"/>
                    </a:lnTo>
                    <a:lnTo>
                      <a:pt x="4047" y="664"/>
                    </a:lnTo>
                    <a:lnTo>
                      <a:pt x="4053" y="666"/>
                    </a:lnTo>
                    <a:lnTo>
                      <a:pt x="4065" y="672"/>
                    </a:lnTo>
                    <a:lnTo>
                      <a:pt x="4076" y="679"/>
                    </a:lnTo>
                    <a:lnTo>
                      <a:pt x="4086" y="686"/>
                    </a:lnTo>
                    <a:lnTo>
                      <a:pt x="4090" y="690"/>
                    </a:lnTo>
                    <a:lnTo>
                      <a:pt x="4095" y="694"/>
                    </a:lnTo>
                    <a:lnTo>
                      <a:pt x="4103" y="702"/>
                    </a:lnTo>
                    <a:lnTo>
                      <a:pt x="4107" y="707"/>
                    </a:lnTo>
                    <a:lnTo>
                      <a:pt x="4110" y="711"/>
                    </a:lnTo>
                    <a:lnTo>
                      <a:pt x="4116" y="721"/>
                    </a:lnTo>
                    <a:lnTo>
                      <a:pt x="4121" y="732"/>
                    </a:lnTo>
                    <a:lnTo>
                      <a:pt x="4126" y="743"/>
                    </a:lnTo>
                    <a:lnTo>
                      <a:pt x="4129" y="755"/>
                    </a:lnTo>
                    <a:lnTo>
                      <a:pt x="4130" y="761"/>
                    </a:lnTo>
                    <a:lnTo>
                      <a:pt x="4131" y="767"/>
                    </a:lnTo>
                    <a:lnTo>
                      <a:pt x="4132" y="774"/>
                    </a:lnTo>
                    <a:lnTo>
                      <a:pt x="4133" y="780"/>
                    </a:lnTo>
                    <a:lnTo>
                      <a:pt x="4133" y="794"/>
                    </a:lnTo>
                    <a:lnTo>
                      <a:pt x="4133" y="947"/>
                    </a:lnTo>
                    <a:lnTo>
                      <a:pt x="3900" y="946"/>
                    </a:lnTo>
                    <a:lnTo>
                      <a:pt x="3900" y="833"/>
                    </a:lnTo>
                    <a:lnTo>
                      <a:pt x="3900" y="821"/>
                    </a:lnTo>
                    <a:lnTo>
                      <a:pt x="3899" y="811"/>
                    </a:lnTo>
                    <a:lnTo>
                      <a:pt x="3898" y="806"/>
                    </a:lnTo>
                    <a:lnTo>
                      <a:pt x="3896" y="801"/>
                    </a:lnTo>
                    <a:lnTo>
                      <a:pt x="3893" y="792"/>
                    </a:lnTo>
                    <a:lnTo>
                      <a:pt x="3889" y="785"/>
                    </a:lnTo>
                    <a:lnTo>
                      <a:pt x="3884" y="778"/>
                    </a:lnTo>
                    <a:lnTo>
                      <a:pt x="3882" y="775"/>
                    </a:lnTo>
                    <a:lnTo>
                      <a:pt x="3879" y="773"/>
                    </a:lnTo>
                    <a:lnTo>
                      <a:pt x="3876" y="770"/>
                    </a:lnTo>
                    <a:lnTo>
                      <a:pt x="3872" y="768"/>
                    </a:lnTo>
                    <a:lnTo>
                      <a:pt x="3866" y="765"/>
                    </a:lnTo>
                    <a:lnTo>
                      <a:pt x="3859" y="763"/>
                    </a:lnTo>
                    <a:lnTo>
                      <a:pt x="3851" y="761"/>
                    </a:lnTo>
                    <a:lnTo>
                      <a:pt x="3842" y="759"/>
                    </a:lnTo>
                    <a:lnTo>
                      <a:pt x="3832" y="758"/>
                    </a:lnTo>
                    <a:lnTo>
                      <a:pt x="3821" y="757"/>
                    </a:lnTo>
                    <a:lnTo>
                      <a:pt x="3809" y="756"/>
                    </a:lnTo>
                    <a:lnTo>
                      <a:pt x="3796" y="756"/>
                    </a:lnTo>
                    <a:lnTo>
                      <a:pt x="3449" y="755"/>
                    </a:lnTo>
                    <a:lnTo>
                      <a:pt x="3448" y="946"/>
                    </a:lnTo>
                    <a:lnTo>
                      <a:pt x="3215" y="946"/>
                    </a:lnTo>
                    <a:lnTo>
                      <a:pt x="3216" y="200"/>
                    </a:lnTo>
                    <a:lnTo>
                      <a:pt x="3828" y="201"/>
                    </a:lnTo>
                    <a:close/>
                    <a:moveTo>
                      <a:pt x="5025" y="738"/>
                    </a:moveTo>
                    <a:lnTo>
                      <a:pt x="5025" y="750"/>
                    </a:lnTo>
                    <a:lnTo>
                      <a:pt x="5024" y="762"/>
                    </a:lnTo>
                    <a:lnTo>
                      <a:pt x="5023" y="774"/>
                    </a:lnTo>
                    <a:lnTo>
                      <a:pt x="5022" y="786"/>
                    </a:lnTo>
                    <a:lnTo>
                      <a:pt x="5021" y="791"/>
                    </a:lnTo>
                    <a:lnTo>
                      <a:pt x="5019" y="797"/>
                    </a:lnTo>
                    <a:lnTo>
                      <a:pt x="5017" y="807"/>
                    </a:lnTo>
                    <a:lnTo>
                      <a:pt x="5014" y="818"/>
                    </a:lnTo>
                    <a:lnTo>
                      <a:pt x="5010" y="828"/>
                    </a:lnTo>
                    <a:lnTo>
                      <a:pt x="5006" y="838"/>
                    </a:lnTo>
                    <a:lnTo>
                      <a:pt x="5002" y="847"/>
                    </a:lnTo>
                    <a:lnTo>
                      <a:pt x="4997" y="856"/>
                    </a:lnTo>
                    <a:lnTo>
                      <a:pt x="4991" y="865"/>
                    </a:lnTo>
                    <a:lnTo>
                      <a:pt x="4985" y="873"/>
                    </a:lnTo>
                    <a:lnTo>
                      <a:pt x="4979" y="881"/>
                    </a:lnTo>
                    <a:lnTo>
                      <a:pt x="4972" y="889"/>
                    </a:lnTo>
                    <a:lnTo>
                      <a:pt x="4968" y="892"/>
                    </a:lnTo>
                    <a:lnTo>
                      <a:pt x="4964" y="896"/>
                    </a:lnTo>
                    <a:lnTo>
                      <a:pt x="4956" y="903"/>
                    </a:lnTo>
                    <a:lnTo>
                      <a:pt x="4946" y="910"/>
                    </a:lnTo>
                    <a:lnTo>
                      <a:pt x="4936" y="916"/>
                    </a:lnTo>
                    <a:lnTo>
                      <a:pt x="4925" y="922"/>
                    </a:lnTo>
                    <a:lnTo>
                      <a:pt x="4913" y="927"/>
                    </a:lnTo>
                    <a:lnTo>
                      <a:pt x="4900" y="932"/>
                    </a:lnTo>
                    <a:lnTo>
                      <a:pt x="4886" y="937"/>
                    </a:lnTo>
                    <a:lnTo>
                      <a:pt x="4871" y="941"/>
                    </a:lnTo>
                    <a:lnTo>
                      <a:pt x="4856" y="944"/>
                    </a:lnTo>
                    <a:lnTo>
                      <a:pt x="4839" y="947"/>
                    </a:lnTo>
                    <a:lnTo>
                      <a:pt x="4822" y="950"/>
                    </a:lnTo>
                    <a:lnTo>
                      <a:pt x="4803" y="952"/>
                    </a:lnTo>
                    <a:lnTo>
                      <a:pt x="4784" y="953"/>
                    </a:lnTo>
                    <a:lnTo>
                      <a:pt x="4764" y="955"/>
                    </a:lnTo>
                    <a:lnTo>
                      <a:pt x="4743" y="955"/>
                    </a:lnTo>
                    <a:lnTo>
                      <a:pt x="4721" y="955"/>
                    </a:lnTo>
                    <a:lnTo>
                      <a:pt x="4558" y="955"/>
                    </a:lnTo>
                    <a:lnTo>
                      <a:pt x="4537" y="955"/>
                    </a:lnTo>
                    <a:lnTo>
                      <a:pt x="4517" y="954"/>
                    </a:lnTo>
                    <a:lnTo>
                      <a:pt x="4497" y="953"/>
                    </a:lnTo>
                    <a:lnTo>
                      <a:pt x="4478" y="952"/>
                    </a:lnTo>
                    <a:lnTo>
                      <a:pt x="4460" y="950"/>
                    </a:lnTo>
                    <a:lnTo>
                      <a:pt x="4452" y="949"/>
                    </a:lnTo>
                    <a:lnTo>
                      <a:pt x="4443" y="948"/>
                    </a:lnTo>
                    <a:lnTo>
                      <a:pt x="4427" y="946"/>
                    </a:lnTo>
                    <a:lnTo>
                      <a:pt x="4412" y="943"/>
                    </a:lnTo>
                    <a:lnTo>
                      <a:pt x="4398" y="939"/>
                    </a:lnTo>
                    <a:lnTo>
                      <a:pt x="4384" y="936"/>
                    </a:lnTo>
                    <a:lnTo>
                      <a:pt x="4372" y="932"/>
                    </a:lnTo>
                    <a:lnTo>
                      <a:pt x="4360" y="927"/>
                    </a:lnTo>
                    <a:lnTo>
                      <a:pt x="4349" y="922"/>
                    </a:lnTo>
                    <a:lnTo>
                      <a:pt x="4339" y="917"/>
                    </a:lnTo>
                    <a:lnTo>
                      <a:pt x="4330" y="911"/>
                    </a:lnTo>
                    <a:lnTo>
                      <a:pt x="4321" y="905"/>
                    </a:lnTo>
                    <a:lnTo>
                      <a:pt x="4313" y="899"/>
                    </a:lnTo>
                    <a:lnTo>
                      <a:pt x="4306" y="891"/>
                    </a:lnTo>
                    <a:lnTo>
                      <a:pt x="4299" y="884"/>
                    </a:lnTo>
                    <a:lnTo>
                      <a:pt x="4293" y="875"/>
                    </a:lnTo>
                    <a:lnTo>
                      <a:pt x="4287" y="866"/>
                    </a:lnTo>
                    <a:lnTo>
                      <a:pt x="4282" y="856"/>
                    </a:lnTo>
                    <a:lnTo>
                      <a:pt x="4277" y="846"/>
                    </a:lnTo>
                    <a:lnTo>
                      <a:pt x="4272" y="835"/>
                    </a:lnTo>
                    <a:lnTo>
                      <a:pt x="4269" y="823"/>
                    </a:lnTo>
                    <a:lnTo>
                      <a:pt x="4265" y="810"/>
                    </a:lnTo>
                    <a:lnTo>
                      <a:pt x="4262" y="797"/>
                    </a:lnTo>
                    <a:lnTo>
                      <a:pt x="4260" y="784"/>
                    </a:lnTo>
                    <a:lnTo>
                      <a:pt x="4258" y="770"/>
                    </a:lnTo>
                    <a:lnTo>
                      <a:pt x="4257" y="755"/>
                    </a:lnTo>
                    <a:lnTo>
                      <a:pt x="4256" y="739"/>
                    </a:lnTo>
                    <a:lnTo>
                      <a:pt x="4256" y="723"/>
                    </a:lnTo>
                    <a:lnTo>
                      <a:pt x="4256" y="625"/>
                    </a:lnTo>
                    <a:lnTo>
                      <a:pt x="4481" y="625"/>
                    </a:lnTo>
                    <a:lnTo>
                      <a:pt x="4481" y="651"/>
                    </a:lnTo>
                    <a:lnTo>
                      <a:pt x="4482" y="668"/>
                    </a:lnTo>
                    <a:lnTo>
                      <a:pt x="4483" y="682"/>
                    </a:lnTo>
                    <a:lnTo>
                      <a:pt x="4483" y="689"/>
                    </a:lnTo>
                    <a:lnTo>
                      <a:pt x="4484" y="696"/>
                    </a:lnTo>
                    <a:lnTo>
                      <a:pt x="4487" y="708"/>
                    </a:lnTo>
                    <a:lnTo>
                      <a:pt x="4490" y="719"/>
                    </a:lnTo>
                    <a:lnTo>
                      <a:pt x="4493" y="728"/>
                    </a:lnTo>
                    <a:lnTo>
                      <a:pt x="4497" y="737"/>
                    </a:lnTo>
                    <a:lnTo>
                      <a:pt x="4499" y="740"/>
                    </a:lnTo>
                    <a:lnTo>
                      <a:pt x="4501" y="743"/>
                    </a:lnTo>
                    <a:lnTo>
                      <a:pt x="4504" y="746"/>
                    </a:lnTo>
                    <a:lnTo>
                      <a:pt x="4507" y="750"/>
                    </a:lnTo>
                    <a:lnTo>
                      <a:pt x="4511" y="752"/>
                    </a:lnTo>
                    <a:lnTo>
                      <a:pt x="4515" y="755"/>
                    </a:lnTo>
                    <a:lnTo>
                      <a:pt x="4524" y="760"/>
                    </a:lnTo>
                    <a:lnTo>
                      <a:pt x="4529" y="762"/>
                    </a:lnTo>
                    <a:lnTo>
                      <a:pt x="4535" y="764"/>
                    </a:lnTo>
                    <a:lnTo>
                      <a:pt x="4546" y="766"/>
                    </a:lnTo>
                    <a:lnTo>
                      <a:pt x="4560" y="769"/>
                    </a:lnTo>
                    <a:lnTo>
                      <a:pt x="4574" y="770"/>
                    </a:lnTo>
                    <a:lnTo>
                      <a:pt x="4590" y="770"/>
                    </a:lnTo>
                    <a:lnTo>
                      <a:pt x="4695" y="770"/>
                    </a:lnTo>
                    <a:lnTo>
                      <a:pt x="4709" y="770"/>
                    </a:lnTo>
                    <a:lnTo>
                      <a:pt x="4722" y="769"/>
                    </a:lnTo>
                    <a:lnTo>
                      <a:pt x="4734" y="767"/>
                    </a:lnTo>
                    <a:lnTo>
                      <a:pt x="4744" y="765"/>
                    </a:lnTo>
                    <a:lnTo>
                      <a:pt x="4754" y="761"/>
                    </a:lnTo>
                    <a:lnTo>
                      <a:pt x="4762" y="757"/>
                    </a:lnTo>
                    <a:lnTo>
                      <a:pt x="4769" y="752"/>
                    </a:lnTo>
                    <a:lnTo>
                      <a:pt x="4774" y="747"/>
                    </a:lnTo>
                    <a:lnTo>
                      <a:pt x="4779" y="741"/>
                    </a:lnTo>
                    <a:lnTo>
                      <a:pt x="4783" y="733"/>
                    </a:lnTo>
                    <a:lnTo>
                      <a:pt x="4786" y="725"/>
                    </a:lnTo>
                    <a:lnTo>
                      <a:pt x="4789" y="715"/>
                    </a:lnTo>
                    <a:lnTo>
                      <a:pt x="4791" y="704"/>
                    </a:lnTo>
                    <a:lnTo>
                      <a:pt x="4792" y="693"/>
                    </a:lnTo>
                    <a:lnTo>
                      <a:pt x="4793" y="679"/>
                    </a:lnTo>
                    <a:lnTo>
                      <a:pt x="4793" y="665"/>
                    </a:lnTo>
                    <a:lnTo>
                      <a:pt x="4794" y="202"/>
                    </a:lnTo>
                    <a:lnTo>
                      <a:pt x="5026" y="202"/>
                    </a:lnTo>
                    <a:lnTo>
                      <a:pt x="5025" y="738"/>
                    </a:lnTo>
                    <a:close/>
                    <a:moveTo>
                      <a:pt x="5450" y="948"/>
                    </a:moveTo>
                    <a:lnTo>
                      <a:pt x="5217" y="948"/>
                    </a:lnTo>
                    <a:lnTo>
                      <a:pt x="5218" y="202"/>
                    </a:lnTo>
                    <a:lnTo>
                      <a:pt x="5451" y="203"/>
                    </a:lnTo>
                    <a:lnTo>
                      <a:pt x="5450" y="948"/>
                    </a:lnTo>
                    <a:close/>
                    <a:moveTo>
                      <a:pt x="5247" y="0"/>
                    </a:moveTo>
                    <a:lnTo>
                      <a:pt x="5422" y="1"/>
                    </a:lnTo>
                    <a:lnTo>
                      <a:pt x="5422" y="137"/>
                    </a:lnTo>
                    <a:lnTo>
                      <a:pt x="5247" y="137"/>
                    </a:lnTo>
                    <a:lnTo>
                      <a:pt x="52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4903788" y="1746251"/>
                <a:ext cx="4506913" cy="2187575"/>
              </a:xfrm>
              <a:custGeom>
                <a:avLst/>
                <a:gdLst>
                  <a:gd name="T0" fmla="*/ 1937 w 2839"/>
                  <a:gd name="T1" fmla="*/ 22 h 1378"/>
                  <a:gd name="T2" fmla="*/ 1751 w 2839"/>
                  <a:gd name="T3" fmla="*/ 92 h 1378"/>
                  <a:gd name="T4" fmla="*/ 1595 w 2839"/>
                  <a:gd name="T5" fmla="*/ 206 h 1378"/>
                  <a:gd name="T6" fmla="*/ 1491 w 2839"/>
                  <a:gd name="T7" fmla="*/ 333 h 1378"/>
                  <a:gd name="T8" fmla="*/ 1411 w 2839"/>
                  <a:gd name="T9" fmla="*/ 454 h 1378"/>
                  <a:gd name="T10" fmla="*/ 1350 w 2839"/>
                  <a:gd name="T11" fmla="*/ 333 h 1378"/>
                  <a:gd name="T12" fmla="*/ 1245 w 2839"/>
                  <a:gd name="T13" fmla="*/ 206 h 1378"/>
                  <a:gd name="T14" fmla="*/ 1137 w 2839"/>
                  <a:gd name="T15" fmla="*/ 120 h 1378"/>
                  <a:gd name="T16" fmla="*/ 986 w 2839"/>
                  <a:gd name="T17" fmla="*/ 45 h 1378"/>
                  <a:gd name="T18" fmla="*/ 788 w 2839"/>
                  <a:gd name="T19" fmla="*/ 3 h 1378"/>
                  <a:gd name="T20" fmla="*/ 617 w 2839"/>
                  <a:gd name="T21" fmla="*/ 8 h 1378"/>
                  <a:gd name="T22" fmla="*/ 477 w 2839"/>
                  <a:gd name="T23" fmla="*/ 41 h 1378"/>
                  <a:gd name="T24" fmla="*/ 320 w 2839"/>
                  <a:gd name="T25" fmla="*/ 117 h 1378"/>
                  <a:gd name="T26" fmla="*/ 166 w 2839"/>
                  <a:gd name="T27" fmla="*/ 250 h 1378"/>
                  <a:gd name="T28" fmla="*/ 88 w 2839"/>
                  <a:gd name="T29" fmla="*/ 360 h 1378"/>
                  <a:gd name="T30" fmla="*/ 14 w 2839"/>
                  <a:gd name="T31" fmla="*/ 549 h 1378"/>
                  <a:gd name="T32" fmla="*/ 1 w 2839"/>
                  <a:gd name="T33" fmla="*/ 652 h 1378"/>
                  <a:gd name="T34" fmla="*/ 8 w 2839"/>
                  <a:gd name="T35" fmla="*/ 793 h 1378"/>
                  <a:gd name="T36" fmla="*/ 56 w 2839"/>
                  <a:gd name="T37" fmla="*/ 955 h 1378"/>
                  <a:gd name="T38" fmla="*/ 143 w 2839"/>
                  <a:gd name="T39" fmla="*/ 1099 h 1378"/>
                  <a:gd name="T40" fmla="*/ 237 w 2839"/>
                  <a:gd name="T41" fmla="*/ 1198 h 1378"/>
                  <a:gd name="T42" fmla="*/ 379 w 2839"/>
                  <a:gd name="T43" fmla="*/ 1293 h 1378"/>
                  <a:gd name="T44" fmla="*/ 509 w 2839"/>
                  <a:gd name="T45" fmla="*/ 1346 h 1378"/>
                  <a:gd name="T46" fmla="*/ 652 w 2839"/>
                  <a:gd name="T47" fmla="*/ 1373 h 1378"/>
                  <a:gd name="T48" fmla="*/ 845 w 2839"/>
                  <a:gd name="T49" fmla="*/ 1368 h 1378"/>
                  <a:gd name="T50" fmla="*/ 1063 w 2839"/>
                  <a:gd name="T51" fmla="*/ 1299 h 1378"/>
                  <a:gd name="T52" fmla="*/ 1203 w 2839"/>
                  <a:gd name="T53" fmla="*/ 1209 h 1378"/>
                  <a:gd name="T54" fmla="*/ 1334 w 2839"/>
                  <a:gd name="T55" fmla="*/ 1068 h 1378"/>
                  <a:gd name="T56" fmla="*/ 1400 w 2839"/>
                  <a:gd name="T57" fmla="*/ 950 h 1378"/>
                  <a:gd name="T58" fmla="*/ 1451 w 2839"/>
                  <a:gd name="T59" fmla="*/ 975 h 1378"/>
                  <a:gd name="T60" fmla="*/ 1556 w 2839"/>
                  <a:gd name="T61" fmla="*/ 1133 h 1378"/>
                  <a:gd name="T62" fmla="*/ 1657 w 2839"/>
                  <a:gd name="T63" fmla="*/ 1227 h 1378"/>
                  <a:gd name="T64" fmla="*/ 1775 w 2839"/>
                  <a:gd name="T65" fmla="*/ 1300 h 1378"/>
                  <a:gd name="T66" fmla="*/ 1935 w 2839"/>
                  <a:gd name="T67" fmla="*/ 1358 h 1378"/>
                  <a:gd name="T68" fmla="*/ 2111 w 2839"/>
                  <a:gd name="T69" fmla="*/ 1378 h 1378"/>
                  <a:gd name="T70" fmla="*/ 2294 w 2839"/>
                  <a:gd name="T71" fmla="*/ 1357 h 1378"/>
                  <a:gd name="T72" fmla="*/ 2427 w 2839"/>
                  <a:gd name="T73" fmla="*/ 1311 h 1378"/>
                  <a:gd name="T74" fmla="*/ 2574 w 2839"/>
                  <a:gd name="T75" fmla="*/ 1222 h 1378"/>
                  <a:gd name="T76" fmla="*/ 2715 w 2839"/>
                  <a:gd name="T77" fmla="*/ 1075 h 1378"/>
                  <a:gd name="T78" fmla="*/ 2807 w 2839"/>
                  <a:gd name="T79" fmla="*/ 896 h 1378"/>
                  <a:gd name="T80" fmla="*/ 2831 w 2839"/>
                  <a:gd name="T81" fmla="*/ 796 h 1378"/>
                  <a:gd name="T82" fmla="*/ 2839 w 2839"/>
                  <a:gd name="T83" fmla="*/ 655 h 1378"/>
                  <a:gd name="T84" fmla="*/ 2807 w 2839"/>
                  <a:gd name="T85" fmla="*/ 486 h 1378"/>
                  <a:gd name="T86" fmla="*/ 2752 w 2839"/>
                  <a:gd name="T87" fmla="*/ 363 h 1378"/>
                  <a:gd name="T88" fmla="*/ 2651 w 2839"/>
                  <a:gd name="T89" fmla="*/ 227 h 1378"/>
                  <a:gd name="T90" fmla="*/ 2520 w 2839"/>
                  <a:gd name="T91" fmla="*/ 120 h 1378"/>
                  <a:gd name="T92" fmla="*/ 2397 w 2839"/>
                  <a:gd name="T93" fmla="*/ 56 h 1378"/>
                  <a:gd name="T94" fmla="*/ 2260 w 2839"/>
                  <a:gd name="T95" fmla="*/ 16 h 1378"/>
                  <a:gd name="T96" fmla="*/ 2113 w 2839"/>
                  <a:gd name="T97" fmla="*/ 2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39" h="1378">
                    <a:moveTo>
                      <a:pt x="2113" y="2"/>
                    </a:moveTo>
                    <a:lnTo>
                      <a:pt x="2053" y="4"/>
                    </a:lnTo>
                    <a:lnTo>
                      <a:pt x="1994" y="11"/>
                    </a:lnTo>
                    <a:lnTo>
                      <a:pt x="1937" y="22"/>
                    </a:lnTo>
                    <a:lnTo>
                      <a:pt x="1881" y="37"/>
                    </a:lnTo>
                    <a:lnTo>
                      <a:pt x="1828" y="56"/>
                    </a:lnTo>
                    <a:lnTo>
                      <a:pt x="1776" y="80"/>
                    </a:lnTo>
                    <a:lnTo>
                      <a:pt x="1751" y="92"/>
                    </a:lnTo>
                    <a:lnTo>
                      <a:pt x="1727" y="106"/>
                    </a:lnTo>
                    <a:lnTo>
                      <a:pt x="1680" y="136"/>
                    </a:lnTo>
                    <a:lnTo>
                      <a:pt x="1636" y="170"/>
                    </a:lnTo>
                    <a:lnTo>
                      <a:pt x="1595" y="206"/>
                    </a:lnTo>
                    <a:lnTo>
                      <a:pt x="1557" y="246"/>
                    </a:lnTo>
                    <a:lnTo>
                      <a:pt x="1523" y="288"/>
                    </a:lnTo>
                    <a:lnTo>
                      <a:pt x="1507" y="310"/>
                    </a:lnTo>
                    <a:lnTo>
                      <a:pt x="1491" y="333"/>
                    </a:lnTo>
                    <a:lnTo>
                      <a:pt x="1464" y="380"/>
                    </a:lnTo>
                    <a:lnTo>
                      <a:pt x="1440" y="429"/>
                    </a:lnTo>
                    <a:lnTo>
                      <a:pt x="1420" y="480"/>
                    </a:lnTo>
                    <a:lnTo>
                      <a:pt x="1411" y="454"/>
                    </a:lnTo>
                    <a:lnTo>
                      <a:pt x="1401" y="429"/>
                    </a:lnTo>
                    <a:lnTo>
                      <a:pt x="1389" y="404"/>
                    </a:lnTo>
                    <a:lnTo>
                      <a:pt x="1377" y="380"/>
                    </a:lnTo>
                    <a:lnTo>
                      <a:pt x="1350" y="333"/>
                    </a:lnTo>
                    <a:lnTo>
                      <a:pt x="1317" y="288"/>
                    </a:lnTo>
                    <a:lnTo>
                      <a:pt x="1283" y="246"/>
                    </a:lnTo>
                    <a:lnTo>
                      <a:pt x="1264" y="225"/>
                    </a:lnTo>
                    <a:lnTo>
                      <a:pt x="1245" y="206"/>
                    </a:lnTo>
                    <a:lnTo>
                      <a:pt x="1204" y="169"/>
                    </a:lnTo>
                    <a:lnTo>
                      <a:pt x="1182" y="152"/>
                    </a:lnTo>
                    <a:lnTo>
                      <a:pt x="1160" y="136"/>
                    </a:lnTo>
                    <a:lnTo>
                      <a:pt x="1137" y="120"/>
                    </a:lnTo>
                    <a:lnTo>
                      <a:pt x="1113" y="105"/>
                    </a:lnTo>
                    <a:lnTo>
                      <a:pt x="1064" y="79"/>
                    </a:lnTo>
                    <a:lnTo>
                      <a:pt x="1013" y="55"/>
                    </a:lnTo>
                    <a:lnTo>
                      <a:pt x="986" y="45"/>
                    </a:lnTo>
                    <a:lnTo>
                      <a:pt x="959" y="36"/>
                    </a:lnTo>
                    <a:lnTo>
                      <a:pt x="904" y="21"/>
                    </a:lnTo>
                    <a:lnTo>
                      <a:pt x="847" y="9"/>
                    </a:lnTo>
                    <a:lnTo>
                      <a:pt x="788" y="3"/>
                    </a:lnTo>
                    <a:lnTo>
                      <a:pt x="758" y="1"/>
                    </a:lnTo>
                    <a:lnTo>
                      <a:pt x="728" y="0"/>
                    </a:lnTo>
                    <a:lnTo>
                      <a:pt x="653" y="4"/>
                    </a:lnTo>
                    <a:lnTo>
                      <a:pt x="617" y="8"/>
                    </a:lnTo>
                    <a:lnTo>
                      <a:pt x="581" y="14"/>
                    </a:lnTo>
                    <a:lnTo>
                      <a:pt x="546" y="21"/>
                    </a:lnTo>
                    <a:lnTo>
                      <a:pt x="511" y="31"/>
                    </a:lnTo>
                    <a:lnTo>
                      <a:pt x="477" y="41"/>
                    </a:lnTo>
                    <a:lnTo>
                      <a:pt x="444" y="54"/>
                    </a:lnTo>
                    <a:lnTo>
                      <a:pt x="412" y="67"/>
                    </a:lnTo>
                    <a:lnTo>
                      <a:pt x="380" y="83"/>
                    </a:lnTo>
                    <a:lnTo>
                      <a:pt x="320" y="117"/>
                    </a:lnTo>
                    <a:lnTo>
                      <a:pt x="292" y="136"/>
                    </a:lnTo>
                    <a:lnTo>
                      <a:pt x="264" y="156"/>
                    </a:lnTo>
                    <a:lnTo>
                      <a:pt x="213" y="201"/>
                    </a:lnTo>
                    <a:lnTo>
                      <a:pt x="166" y="250"/>
                    </a:lnTo>
                    <a:lnTo>
                      <a:pt x="144" y="276"/>
                    </a:lnTo>
                    <a:lnTo>
                      <a:pt x="124" y="303"/>
                    </a:lnTo>
                    <a:lnTo>
                      <a:pt x="105" y="331"/>
                    </a:lnTo>
                    <a:lnTo>
                      <a:pt x="88" y="360"/>
                    </a:lnTo>
                    <a:lnTo>
                      <a:pt x="57" y="420"/>
                    </a:lnTo>
                    <a:lnTo>
                      <a:pt x="32" y="483"/>
                    </a:lnTo>
                    <a:lnTo>
                      <a:pt x="23" y="515"/>
                    </a:lnTo>
                    <a:lnTo>
                      <a:pt x="14" y="549"/>
                    </a:lnTo>
                    <a:lnTo>
                      <a:pt x="11" y="565"/>
                    </a:lnTo>
                    <a:lnTo>
                      <a:pt x="8" y="582"/>
                    </a:lnTo>
                    <a:lnTo>
                      <a:pt x="3" y="617"/>
                    </a:lnTo>
                    <a:lnTo>
                      <a:pt x="1" y="652"/>
                    </a:lnTo>
                    <a:lnTo>
                      <a:pt x="0" y="687"/>
                    </a:lnTo>
                    <a:lnTo>
                      <a:pt x="0" y="723"/>
                    </a:lnTo>
                    <a:lnTo>
                      <a:pt x="3" y="758"/>
                    </a:lnTo>
                    <a:lnTo>
                      <a:pt x="8" y="793"/>
                    </a:lnTo>
                    <a:lnTo>
                      <a:pt x="14" y="826"/>
                    </a:lnTo>
                    <a:lnTo>
                      <a:pt x="32" y="892"/>
                    </a:lnTo>
                    <a:lnTo>
                      <a:pt x="43" y="924"/>
                    </a:lnTo>
                    <a:lnTo>
                      <a:pt x="56" y="955"/>
                    </a:lnTo>
                    <a:lnTo>
                      <a:pt x="71" y="986"/>
                    </a:lnTo>
                    <a:lnTo>
                      <a:pt x="87" y="1016"/>
                    </a:lnTo>
                    <a:lnTo>
                      <a:pt x="123" y="1072"/>
                    </a:lnTo>
                    <a:lnTo>
                      <a:pt x="143" y="1099"/>
                    </a:lnTo>
                    <a:lnTo>
                      <a:pt x="165" y="1125"/>
                    </a:lnTo>
                    <a:lnTo>
                      <a:pt x="188" y="1150"/>
                    </a:lnTo>
                    <a:lnTo>
                      <a:pt x="212" y="1174"/>
                    </a:lnTo>
                    <a:lnTo>
                      <a:pt x="237" y="1198"/>
                    </a:lnTo>
                    <a:lnTo>
                      <a:pt x="263" y="1219"/>
                    </a:lnTo>
                    <a:lnTo>
                      <a:pt x="319" y="1259"/>
                    </a:lnTo>
                    <a:lnTo>
                      <a:pt x="348" y="1277"/>
                    </a:lnTo>
                    <a:lnTo>
                      <a:pt x="379" y="1293"/>
                    </a:lnTo>
                    <a:lnTo>
                      <a:pt x="410" y="1309"/>
                    </a:lnTo>
                    <a:lnTo>
                      <a:pt x="442" y="1322"/>
                    </a:lnTo>
                    <a:lnTo>
                      <a:pt x="475" y="1335"/>
                    </a:lnTo>
                    <a:lnTo>
                      <a:pt x="509" y="1346"/>
                    </a:lnTo>
                    <a:lnTo>
                      <a:pt x="545" y="1355"/>
                    </a:lnTo>
                    <a:lnTo>
                      <a:pt x="580" y="1363"/>
                    </a:lnTo>
                    <a:lnTo>
                      <a:pt x="615" y="1369"/>
                    </a:lnTo>
                    <a:lnTo>
                      <a:pt x="652" y="1373"/>
                    </a:lnTo>
                    <a:lnTo>
                      <a:pt x="689" y="1376"/>
                    </a:lnTo>
                    <a:lnTo>
                      <a:pt x="726" y="1377"/>
                    </a:lnTo>
                    <a:lnTo>
                      <a:pt x="786" y="1375"/>
                    </a:lnTo>
                    <a:lnTo>
                      <a:pt x="845" y="1368"/>
                    </a:lnTo>
                    <a:lnTo>
                      <a:pt x="902" y="1357"/>
                    </a:lnTo>
                    <a:lnTo>
                      <a:pt x="958" y="1341"/>
                    </a:lnTo>
                    <a:lnTo>
                      <a:pt x="1011" y="1322"/>
                    </a:lnTo>
                    <a:lnTo>
                      <a:pt x="1063" y="1299"/>
                    </a:lnTo>
                    <a:lnTo>
                      <a:pt x="1088" y="1286"/>
                    </a:lnTo>
                    <a:lnTo>
                      <a:pt x="1112" y="1272"/>
                    </a:lnTo>
                    <a:lnTo>
                      <a:pt x="1159" y="1242"/>
                    </a:lnTo>
                    <a:lnTo>
                      <a:pt x="1203" y="1209"/>
                    </a:lnTo>
                    <a:lnTo>
                      <a:pt x="1244" y="1172"/>
                    </a:lnTo>
                    <a:lnTo>
                      <a:pt x="1282" y="1132"/>
                    </a:lnTo>
                    <a:lnTo>
                      <a:pt x="1316" y="1090"/>
                    </a:lnTo>
                    <a:lnTo>
                      <a:pt x="1334" y="1068"/>
                    </a:lnTo>
                    <a:lnTo>
                      <a:pt x="1349" y="1046"/>
                    </a:lnTo>
                    <a:lnTo>
                      <a:pt x="1376" y="999"/>
                    </a:lnTo>
                    <a:lnTo>
                      <a:pt x="1389" y="974"/>
                    </a:lnTo>
                    <a:lnTo>
                      <a:pt x="1400" y="950"/>
                    </a:lnTo>
                    <a:lnTo>
                      <a:pt x="1420" y="899"/>
                    </a:lnTo>
                    <a:lnTo>
                      <a:pt x="1429" y="924"/>
                    </a:lnTo>
                    <a:lnTo>
                      <a:pt x="1439" y="950"/>
                    </a:lnTo>
                    <a:lnTo>
                      <a:pt x="1451" y="975"/>
                    </a:lnTo>
                    <a:lnTo>
                      <a:pt x="1463" y="999"/>
                    </a:lnTo>
                    <a:lnTo>
                      <a:pt x="1491" y="1046"/>
                    </a:lnTo>
                    <a:lnTo>
                      <a:pt x="1522" y="1090"/>
                    </a:lnTo>
                    <a:lnTo>
                      <a:pt x="1556" y="1133"/>
                    </a:lnTo>
                    <a:lnTo>
                      <a:pt x="1575" y="1153"/>
                    </a:lnTo>
                    <a:lnTo>
                      <a:pt x="1594" y="1172"/>
                    </a:lnTo>
                    <a:lnTo>
                      <a:pt x="1635" y="1209"/>
                    </a:lnTo>
                    <a:lnTo>
                      <a:pt x="1657" y="1227"/>
                    </a:lnTo>
                    <a:lnTo>
                      <a:pt x="1679" y="1243"/>
                    </a:lnTo>
                    <a:lnTo>
                      <a:pt x="1702" y="1258"/>
                    </a:lnTo>
                    <a:lnTo>
                      <a:pt x="1726" y="1273"/>
                    </a:lnTo>
                    <a:lnTo>
                      <a:pt x="1775" y="1300"/>
                    </a:lnTo>
                    <a:lnTo>
                      <a:pt x="1826" y="1323"/>
                    </a:lnTo>
                    <a:lnTo>
                      <a:pt x="1853" y="1333"/>
                    </a:lnTo>
                    <a:lnTo>
                      <a:pt x="1880" y="1342"/>
                    </a:lnTo>
                    <a:lnTo>
                      <a:pt x="1935" y="1358"/>
                    </a:lnTo>
                    <a:lnTo>
                      <a:pt x="1992" y="1369"/>
                    </a:lnTo>
                    <a:lnTo>
                      <a:pt x="2051" y="1376"/>
                    </a:lnTo>
                    <a:lnTo>
                      <a:pt x="2081" y="1378"/>
                    </a:lnTo>
                    <a:lnTo>
                      <a:pt x="2111" y="1378"/>
                    </a:lnTo>
                    <a:lnTo>
                      <a:pt x="2187" y="1375"/>
                    </a:lnTo>
                    <a:lnTo>
                      <a:pt x="2223" y="1371"/>
                    </a:lnTo>
                    <a:lnTo>
                      <a:pt x="2259" y="1365"/>
                    </a:lnTo>
                    <a:lnTo>
                      <a:pt x="2294" y="1357"/>
                    </a:lnTo>
                    <a:lnTo>
                      <a:pt x="2328" y="1348"/>
                    </a:lnTo>
                    <a:lnTo>
                      <a:pt x="2362" y="1337"/>
                    </a:lnTo>
                    <a:lnTo>
                      <a:pt x="2395" y="1325"/>
                    </a:lnTo>
                    <a:lnTo>
                      <a:pt x="2427" y="1311"/>
                    </a:lnTo>
                    <a:lnTo>
                      <a:pt x="2459" y="1296"/>
                    </a:lnTo>
                    <a:lnTo>
                      <a:pt x="2518" y="1262"/>
                    </a:lnTo>
                    <a:lnTo>
                      <a:pt x="2547" y="1243"/>
                    </a:lnTo>
                    <a:lnTo>
                      <a:pt x="2574" y="1222"/>
                    </a:lnTo>
                    <a:lnTo>
                      <a:pt x="2626" y="1177"/>
                    </a:lnTo>
                    <a:lnTo>
                      <a:pt x="2673" y="1128"/>
                    </a:lnTo>
                    <a:lnTo>
                      <a:pt x="2695" y="1102"/>
                    </a:lnTo>
                    <a:lnTo>
                      <a:pt x="2715" y="1075"/>
                    </a:lnTo>
                    <a:lnTo>
                      <a:pt x="2734" y="1048"/>
                    </a:lnTo>
                    <a:lnTo>
                      <a:pt x="2751" y="1019"/>
                    </a:lnTo>
                    <a:lnTo>
                      <a:pt x="2782" y="959"/>
                    </a:lnTo>
                    <a:lnTo>
                      <a:pt x="2807" y="896"/>
                    </a:lnTo>
                    <a:lnTo>
                      <a:pt x="2816" y="863"/>
                    </a:lnTo>
                    <a:lnTo>
                      <a:pt x="2825" y="830"/>
                    </a:lnTo>
                    <a:lnTo>
                      <a:pt x="2828" y="813"/>
                    </a:lnTo>
                    <a:lnTo>
                      <a:pt x="2831" y="796"/>
                    </a:lnTo>
                    <a:lnTo>
                      <a:pt x="2836" y="762"/>
                    </a:lnTo>
                    <a:lnTo>
                      <a:pt x="2839" y="727"/>
                    </a:lnTo>
                    <a:lnTo>
                      <a:pt x="2839" y="691"/>
                    </a:lnTo>
                    <a:lnTo>
                      <a:pt x="2839" y="655"/>
                    </a:lnTo>
                    <a:lnTo>
                      <a:pt x="2836" y="620"/>
                    </a:lnTo>
                    <a:lnTo>
                      <a:pt x="2831" y="586"/>
                    </a:lnTo>
                    <a:lnTo>
                      <a:pt x="2825" y="552"/>
                    </a:lnTo>
                    <a:lnTo>
                      <a:pt x="2807" y="486"/>
                    </a:lnTo>
                    <a:lnTo>
                      <a:pt x="2796" y="454"/>
                    </a:lnTo>
                    <a:lnTo>
                      <a:pt x="2783" y="423"/>
                    </a:lnTo>
                    <a:lnTo>
                      <a:pt x="2768" y="393"/>
                    </a:lnTo>
                    <a:lnTo>
                      <a:pt x="2752" y="363"/>
                    </a:lnTo>
                    <a:lnTo>
                      <a:pt x="2716" y="306"/>
                    </a:lnTo>
                    <a:lnTo>
                      <a:pt x="2696" y="279"/>
                    </a:lnTo>
                    <a:lnTo>
                      <a:pt x="2674" y="253"/>
                    </a:lnTo>
                    <a:lnTo>
                      <a:pt x="2651" y="227"/>
                    </a:lnTo>
                    <a:lnTo>
                      <a:pt x="2627" y="204"/>
                    </a:lnTo>
                    <a:lnTo>
                      <a:pt x="2602" y="181"/>
                    </a:lnTo>
                    <a:lnTo>
                      <a:pt x="2576" y="159"/>
                    </a:lnTo>
                    <a:lnTo>
                      <a:pt x="2520" y="120"/>
                    </a:lnTo>
                    <a:lnTo>
                      <a:pt x="2490" y="102"/>
                    </a:lnTo>
                    <a:lnTo>
                      <a:pt x="2460" y="85"/>
                    </a:lnTo>
                    <a:lnTo>
                      <a:pt x="2429" y="70"/>
                    </a:lnTo>
                    <a:lnTo>
                      <a:pt x="2397" y="56"/>
                    </a:lnTo>
                    <a:lnTo>
                      <a:pt x="2364" y="44"/>
                    </a:lnTo>
                    <a:lnTo>
                      <a:pt x="2330" y="33"/>
                    </a:lnTo>
                    <a:lnTo>
                      <a:pt x="2295" y="24"/>
                    </a:lnTo>
                    <a:lnTo>
                      <a:pt x="2260" y="16"/>
                    </a:lnTo>
                    <a:lnTo>
                      <a:pt x="2225" y="10"/>
                    </a:lnTo>
                    <a:lnTo>
                      <a:pt x="2188" y="5"/>
                    </a:lnTo>
                    <a:lnTo>
                      <a:pt x="2151" y="3"/>
                    </a:lnTo>
                    <a:lnTo>
                      <a:pt x="2113" y="2"/>
                    </a:lnTo>
                    <a:close/>
                  </a:path>
                </a:pathLst>
              </a:custGeom>
              <a:solidFill>
                <a:srgbClr val="014A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/>
              <p:cNvSpPr>
                <a:spLocks noEditPoints="1"/>
              </p:cNvSpPr>
              <p:nvPr/>
            </p:nvSpPr>
            <p:spPr bwMode="auto">
              <a:xfrm>
                <a:off x="5291138" y="2211388"/>
                <a:ext cx="3856038" cy="1212850"/>
              </a:xfrm>
              <a:custGeom>
                <a:avLst/>
                <a:gdLst>
                  <a:gd name="T0" fmla="*/ 232 w 2429"/>
                  <a:gd name="T1" fmla="*/ 520 h 764"/>
                  <a:gd name="T2" fmla="*/ 240 w 2429"/>
                  <a:gd name="T3" fmla="*/ 559 h 764"/>
                  <a:gd name="T4" fmla="*/ 264 w 2429"/>
                  <a:gd name="T5" fmla="*/ 582 h 764"/>
                  <a:gd name="T6" fmla="*/ 316 w 2429"/>
                  <a:gd name="T7" fmla="*/ 591 h 764"/>
                  <a:gd name="T8" fmla="*/ 653 w 2429"/>
                  <a:gd name="T9" fmla="*/ 591 h 764"/>
                  <a:gd name="T10" fmla="*/ 694 w 2429"/>
                  <a:gd name="T11" fmla="*/ 577 h 764"/>
                  <a:gd name="T12" fmla="*/ 713 w 2429"/>
                  <a:gd name="T13" fmla="*/ 545 h 764"/>
                  <a:gd name="T14" fmla="*/ 709 w 2429"/>
                  <a:gd name="T15" fmla="*/ 502 h 764"/>
                  <a:gd name="T16" fmla="*/ 677 w 2429"/>
                  <a:gd name="T17" fmla="*/ 474 h 764"/>
                  <a:gd name="T18" fmla="*/ 601 w 2429"/>
                  <a:gd name="T19" fmla="*/ 463 h 764"/>
                  <a:gd name="T20" fmla="*/ 149 w 2429"/>
                  <a:gd name="T21" fmla="*/ 446 h 764"/>
                  <a:gd name="T22" fmla="*/ 85 w 2429"/>
                  <a:gd name="T23" fmla="*/ 425 h 764"/>
                  <a:gd name="T24" fmla="*/ 43 w 2429"/>
                  <a:gd name="T25" fmla="*/ 392 h 764"/>
                  <a:gd name="T26" fmla="*/ 16 w 2429"/>
                  <a:gd name="T27" fmla="*/ 338 h 764"/>
                  <a:gd name="T28" fmla="*/ 3 w 2429"/>
                  <a:gd name="T29" fmla="*/ 261 h 764"/>
                  <a:gd name="T30" fmla="*/ 6 w 2429"/>
                  <a:gd name="T31" fmla="*/ 174 h 764"/>
                  <a:gd name="T32" fmla="*/ 24 w 2429"/>
                  <a:gd name="T33" fmla="*/ 105 h 764"/>
                  <a:gd name="T34" fmla="*/ 57 w 2429"/>
                  <a:gd name="T35" fmla="*/ 57 h 764"/>
                  <a:gd name="T36" fmla="*/ 108 w 2429"/>
                  <a:gd name="T37" fmla="*/ 24 h 764"/>
                  <a:gd name="T38" fmla="*/ 236 w 2429"/>
                  <a:gd name="T39" fmla="*/ 1 h 764"/>
                  <a:gd name="T40" fmla="*/ 703 w 2429"/>
                  <a:gd name="T41" fmla="*/ 1 h 764"/>
                  <a:gd name="T42" fmla="*/ 801 w 2429"/>
                  <a:gd name="T43" fmla="*/ 16 h 764"/>
                  <a:gd name="T44" fmla="*/ 869 w 2429"/>
                  <a:gd name="T45" fmla="*/ 53 h 764"/>
                  <a:gd name="T46" fmla="*/ 904 w 2429"/>
                  <a:gd name="T47" fmla="*/ 104 h 764"/>
                  <a:gd name="T48" fmla="*/ 920 w 2429"/>
                  <a:gd name="T49" fmla="*/ 173 h 764"/>
                  <a:gd name="T50" fmla="*/ 696 w 2429"/>
                  <a:gd name="T51" fmla="*/ 241 h 764"/>
                  <a:gd name="T52" fmla="*/ 691 w 2429"/>
                  <a:gd name="T53" fmla="*/ 205 h 764"/>
                  <a:gd name="T54" fmla="*/ 666 w 2429"/>
                  <a:gd name="T55" fmla="*/ 174 h 764"/>
                  <a:gd name="T56" fmla="*/ 619 w 2429"/>
                  <a:gd name="T57" fmla="*/ 164 h 764"/>
                  <a:gd name="T58" fmla="*/ 307 w 2429"/>
                  <a:gd name="T59" fmla="*/ 165 h 764"/>
                  <a:gd name="T60" fmla="*/ 261 w 2429"/>
                  <a:gd name="T61" fmla="*/ 177 h 764"/>
                  <a:gd name="T62" fmla="*/ 243 w 2429"/>
                  <a:gd name="T63" fmla="*/ 203 h 764"/>
                  <a:gd name="T64" fmla="*/ 241 w 2429"/>
                  <a:gd name="T65" fmla="*/ 237 h 764"/>
                  <a:gd name="T66" fmla="*/ 255 w 2429"/>
                  <a:gd name="T67" fmla="*/ 264 h 764"/>
                  <a:gd name="T68" fmla="*/ 290 w 2429"/>
                  <a:gd name="T69" fmla="*/ 281 h 764"/>
                  <a:gd name="T70" fmla="*/ 714 w 2429"/>
                  <a:gd name="T71" fmla="*/ 293 h 764"/>
                  <a:gd name="T72" fmla="*/ 801 w 2429"/>
                  <a:gd name="T73" fmla="*/ 302 h 764"/>
                  <a:gd name="T74" fmla="*/ 867 w 2429"/>
                  <a:gd name="T75" fmla="*/ 326 h 764"/>
                  <a:gd name="T76" fmla="*/ 905 w 2429"/>
                  <a:gd name="T77" fmla="*/ 358 h 764"/>
                  <a:gd name="T78" fmla="*/ 931 w 2429"/>
                  <a:gd name="T79" fmla="*/ 402 h 764"/>
                  <a:gd name="T80" fmla="*/ 948 w 2429"/>
                  <a:gd name="T81" fmla="*/ 476 h 764"/>
                  <a:gd name="T82" fmla="*/ 950 w 2429"/>
                  <a:gd name="T83" fmla="*/ 569 h 764"/>
                  <a:gd name="T84" fmla="*/ 936 w 2429"/>
                  <a:gd name="T85" fmla="*/ 645 h 764"/>
                  <a:gd name="T86" fmla="*/ 900 w 2429"/>
                  <a:gd name="T87" fmla="*/ 702 h 764"/>
                  <a:gd name="T88" fmla="*/ 850 w 2429"/>
                  <a:gd name="T89" fmla="*/ 737 h 764"/>
                  <a:gd name="T90" fmla="*/ 712 w 2429"/>
                  <a:gd name="T91" fmla="*/ 762 h 764"/>
                  <a:gd name="T92" fmla="*/ 245 w 2429"/>
                  <a:gd name="T93" fmla="*/ 762 h 764"/>
                  <a:gd name="T94" fmla="*/ 115 w 2429"/>
                  <a:gd name="T95" fmla="*/ 744 h 764"/>
                  <a:gd name="T96" fmla="*/ 75 w 2429"/>
                  <a:gd name="T97" fmla="*/ 727 h 764"/>
                  <a:gd name="T98" fmla="*/ 39 w 2429"/>
                  <a:gd name="T99" fmla="*/ 695 h 764"/>
                  <a:gd name="T100" fmla="*/ 6 w 2429"/>
                  <a:gd name="T101" fmla="*/ 626 h 764"/>
                  <a:gd name="T102" fmla="*/ 1 w 2429"/>
                  <a:gd name="T103" fmla="*/ 543 h 764"/>
                  <a:gd name="T104" fmla="*/ 2101 w 2429"/>
                  <a:gd name="T105" fmla="*/ 632 h 764"/>
                  <a:gd name="T106" fmla="*/ 2023 w 2429"/>
                  <a:gd name="T107" fmla="*/ 11 h 764"/>
                  <a:gd name="T108" fmla="*/ 1562 w 2429"/>
                  <a:gd name="T109" fmla="*/ 756 h 764"/>
                  <a:gd name="T110" fmla="*/ 2018 w 2429"/>
                  <a:gd name="T111" fmla="*/ 453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29" h="764">
                    <a:moveTo>
                      <a:pt x="3" y="506"/>
                    </a:moveTo>
                    <a:lnTo>
                      <a:pt x="232" y="506"/>
                    </a:lnTo>
                    <a:lnTo>
                      <a:pt x="232" y="520"/>
                    </a:lnTo>
                    <a:lnTo>
                      <a:pt x="234" y="542"/>
                    </a:lnTo>
                    <a:lnTo>
                      <a:pt x="237" y="551"/>
                    </a:lnTo>
                    <a:lnTo>
                      <a:pt x="240" y="559"/>
                    </a:lnTo>
                    <a:lnTo>
                      <a:pt x="250" y="573"/>
                    </a:lnTo>
                    <a:lnTo>
                      <a:pt x="257" y="578"/>
                    </a:lnTo>
                    <a:lnTo>
                      <a:pt x="264" y="582"/>
                    </a:lnTo>
                    <a:lnTo>
                      <a:pt x="278" y="586"/>
                    </a:lnTo>
                    <a:lnTo>
                      <a:pt x="295" y="589"/>
                    </a:lnTo>
                    <a:lnTo>
                      <a:pt x="316" y="591"/>
                    </a:lnTo>
                    <a:lnTo>
                      <a:pt x="342" y="591"/>
                    </a:lnTo>
                    <a:lnTo>
                      <a:pt x="634" y="592"/>
                    </a:lnTo>
                    <a:lnTo>
                      <a:pt x="653" y="591"/>
                    </a:lnTo>
                    <a:lnTo>
                      <a:pt x="669" y="588"/>
                    </a:lnTo>
                    <a:lnTo>
                      <a:pt x="683" y="583"/>
                    </a:lnTo>
                    <a:lnTo>
                      <a:pt x="694" y="577"/>
                    </a:lnTo>
                    <a:lnTo>
                      <a:pt x="703" y="568"/>
                    </a:lnTo>
                    <a:lnTo>
                      <a:pt x="709" y="557"/>
                    </a:lnTo>
                    <a:lnTo>
                      <a:pt x="713" y="545"/>
                    </a:lnTo>
                    <a:lnTo>
                      <a:pt x="714" y="530"/>
                    </a:lnTo>
                    <a:lnTo>
                      <a:pt x="713" y="515"/>
                    </a:lnTo>
                    <a:lnTo>
                      <a:pt x="709" y="502"/>
                    </a:lnTo>
                    <a:lnTo>
                      <a:pt x="702" y="491"/>
                    </a:lnTo>
                    <a:lnTo>
                      <a:pt x="693" y="482"/>
                    </a:lnTo>
                    <a:lnTo>
                      <a:pt x="677" y="474"/>
                    </a:lnTo>
                    <a:lnTo>
                      <a:pt x="657" y="469"/>
                    </a:lnTo>
                    <a:lnTo>
                      <a:pt x="632" y="465"/>
                    </a:lnTo>
                    <a:lnTo>
                      <a:pt x="601" y="463"/>
                    </a:lnTo>
                    <a:lnTo>
                      <a:pt x="236" y="454"/>
                    </a:lnTo>
                    <a:lnTo>
                      <a:pt x="175" y="450"/>
                    </a:lnTo>
                    <a:lnTo>
                      <a:pt x="149" y="446"/>
                    </a:lnTo>
                    <a:lnTo>
                      <a:pt x="125" y="441"/>
                    </a:lnTo>
                    <a:lnTo>
                      <a:pt x="104" y="434"/>
                    </a:lnTo>
                    <a:lnTo>
                      <a:pt x="85" y="425"/>
                    </a:lnTo>
                    <a:lnTo>
                      <a:pt x="69" y="416"/>
                    </a:lnTo>
                    <a:lnTo>
                      <a:pt x="55" y="405"/>
                    </a:lnTo>
                    <a:lnTo>
                      <a:pt x="43" y="392"/>
                    </a:lnTo>
                    <a:lnTo>
                      <a:pt x="32" y="376"/>
                    </a:lnTo>
                    <a:lnTo>
                      <a:pt x="23" y="358"/>
                    </a:lnTo>
                    <a:lnTo>
                      <a:pt x="16" y="338"/>
                    </a:lnTo>
                    <a:lnTo>
                      <a:pt x="10" y="315"/>
                    </a:lnTo>
                    <a:lnTo>
                      <a:pt x="6" y="289"/>
                    </a:lnTo>
                    <a:lnTo>
                      <a:pt x="3" y="261"/>
                    </a:lnTo>
                    <a:lnTo>
                      <a:pt x="3" y="231"/>
                    </a:lnTo>
                    <a:lnTo>
                      <a:pt x="3" y="201"/>
                    </a:lnTo>
                    <a:lnTo>
                      <a:pt x="6" y="174"/>
                    </a:lnTo>
                    <a:lnTo>
                      <a:pt x="10" y="149"/>
                    </a:lnTo>
                    <a:lnTo>
                      <a:pt x="16" y="126"/>
                    </a:lnTo>
                    <a:lnTo>
                      <a:pt x="24" y="105"/>
                    </a:lnTo>
                    <a:lnTo>
                      <a:pt x="33" y="87"/>
                    </a:lnTo>
                    <a:lnTo>
                      <a:pt x="44" y="70"/>
                    </a:lnTo>
                    <a:lnTo>
                      <a:pt x="57" y="57"/>
                    </a:lnTo>
                    <a:lnTo>
                      <a:pt x="67" y="47"/>
                    </a:lnTo>
                    <a:lnTo>
                      <a:pt x="80" y="39"/>
                    </a:lnTo>
                    <a:lnTo>
                      <a:pt x="108" y="24"/>
                    </a:lnTo>
                    <a:lnTo>
                      <a:pt x="142" y="13"/>
                    </a:lnTo>
                    <a:lnTo>
                      <a:pt x="181" y="6"/>
                    </a:lnTo>
                    <a:lnTo>
                      <a:pt x="236" y="1"/>
                    </a:lnTo>
                    <a:lnTo>
                      <a:pt x="319" y="0"/>
                    </a:lnTo>
                    <a:lnTo>
                      <a:pt x="674" y="0"/>
                    </a:lnTo>
                    <a:lnTo>
                      <a:pt x="703" y="1"/>
                    </a:lnTo>
                    <a:lnTo>
                      <a:pt x="731" y="3"/>
                    </a:lnTo>
                    <a:lnTo>
                      <a:pt x="779" y="10"/>
                    </a:lnTo>
                    <a:lnTo>
                      <a:pt x="801" y="16"/>
                    </a:lnTo>
                    <a:lnTo>
                      <a:pt x="820" y="23"/>
                    </a:lnTo>
                    <a:lnTo>
                      <a:pt x="853" y="40"/>
                    </a:lnTo>
                    <a:lnTo>
                      <a:pt x="869" y="53"/>
                    </a:lnTo>
                    <a:lnTo>
                      <a:pt x="883" y="68"/>
                    </a:lnTo>
                    <a:lnTo>
                      <a:pt x="895" y="85"/>
                    </a:lnTo>
                    <a:lnTo>
                      <a:pt x="904" y="104"/>
                    </a:lnTo>
                    <a:lnTo>
                      <a:pt x="912" y="125"/>
                    </a:lnTo>
                    <a:lnTo>
                      <a:pt x="917" y="148"/>
                    </a:lnTo>
                    <a:lnTo>
                      <a:pt x="920" y="173"/>
                    </a:lnTo>
                    <a:lnTo>
                      <a:pt x="922" y="200"/>
                    </a:lnTo>
                    <a:lnTo>
                      <a:pt x="919" y="241"/>
                    </a:lnTo>
                    <a:lnTo>
                      <a:pt x="696" y="241"/>
                    </a:lnTo>
                    <a:lnTo>
                      <a:pt x="696" y="238"/>
                    </a:lnTo>
                    <a:lnTo>
                      <a:pt x="694" y="220"/>
                    </a:lnTo>
                    <a:lnTo>
                      <a:pt x="691" y="205"/>
                    </a:lnTo>
                    <a:lnTo>
                      <a:pt x="685" y="193"/>
                    </a:lnTo>
                    <a:lnTo>
                      <a:pt x="677" y="182"/>
                    </a:lnTo>
                    <a:lnTo>
                      <a:pt x="666" y="174"/>
                    </a:lnTo>
                    <a:lnTo>
                      <a:pt x="653" y="168"/>
                    </a:lnTo>
                    <a:lnTo>
                      <a:pt x="637" y="165"/>
                    </a:lnTo>
                    <a:lnTo>
                      <a:pt x="619" y="164"/>
                    </a:lnTo>
                    <a:lnTo>
                      <a:pt x="351" y="163"/>
                    </a:lnTo>
                    <a:lnTo>
                      <a:pt x="327" y="164"/>
                    </a:lnTo>
                    <a:lnTo>
                      <a:pt x="307" y="165"/>
                    </a:lnTo>
                    <a:lnTo>
                      <a:pt x="291" y="167"/>
                    </a:lnTo>
                    <a:lnTo>
                      <a:pt x="279" y="170"/>
                    </a:lnTo>
                    <a:lnTo>
                      <a:pt x="261" y="177"/>
                    </a:lnTo>
                    <a:lnTo>
                      <a:pt x="255" y="183"/>
                    </a:lnTo>
                    <a:lnTo>
                      <a:pt x="250" y="189"/>
                    </a:lnTo>
                    <a:lnTo>
                      <a:pt x="243" y="203"/>
                    </a:lnTo>
                    <a:lnTo>
                      <a:pt x="241" y="212"/>
                    </a:lnTo>
                    <a:lnTo>
                      <a:pt x="240" y="222"/>
                    </a:lnTo>
                    <a:lnTo>
                      <a:pt x="241" y="237"/>
                    </a:lnTo>
                    <a:lnTo>
                      <a:pt x="245" y="249"/>
                    </a:lnTo>
                    <a:lnTo>
                      <a:pt x="251" y="260"/>
                    </a:lnTo>
                    <a:lnTo>
                      <a:pt x="255" y="264"/>
                    </a:lnTo>
                    <a:lnTo>
                      <a:pt x="260" y="268"/>
                    </a:lnTo>
                    <a:lnTo>
                      <a:pt x="274" y="276"/>
                    </a:lnTo>
                    <a:lnTo>
                      <a:pt x="290" y="281"/>
                    </a:lnTo>
                    <a:lnTo>
                      <a:pt x="310" y="285"/>
                    </a:lnTo>
                    <a:lnTo>
                      <a:pt x="332" y="286"/>
                    </a:lnTo>
                    <a:lnTo>
                      <a:pt x="714" y="293"/>
                    </a:lnTo>
                    <a:lnTo>
                      <a:pt x="746" y="294"/>
                    </a:lnTo>
                    <a:lnTo>
                      <a:pt x="774" y="297"/>
                    </a:lnTo>
                    <a:lnTo>
                      <a:pt x="801" y="302"/>
                    </a:lnTo>
                    <a:lnTo>
                      <a:pt x="825" y="308"/>
                    </a:lnTo>
                    <a:lnTo>
                      <a:pt x="847" y="316"/>
                    </a:lnTo>
                    <a:lnTo>
                      <a:pt x="867" y="326"/>
                    </a:lnTo>
                    <a:lnTo>
                      <a:pt x="884" y="337"/>
                    </a:lnTo>
                    <a:lnTo>
                      <a:pt x="899" y="351"/>
                    </a:lnTo>
                    <a:lnTo>
                      <a:pt x="905" y="358"/>
                    </a:lnTo>
                    <a:lnTo>
                      <a:pt x="911" y="365"/>
                    </a:lnTo>
                    <a:lnTo>
                      <a:pt x="922" y="382"/>
                    </a:lnTo>
                    <a:lnTo>
                      <a:pt x="931" y="402"/>
                    </a:lnTo>
                    <a:lnTo>
                      <a:pt x="938" y="424"/>
                    </a:lnTo>
                    <a:lnTo>
                      <a:pt x="944" y="449"/>
                    </a:lnTo>
                    <a:lnTo>
                      <a:pt x="948" y="476"/>
                    </a:lnTo>
                    <a:lnTo>
                      <a:pt x="951" y="505"/>
                    </a:lnTo>
                    <a:lnTo>
                      <a:pt x="951" y="536"/>
                    </a:lnTo>
                    <a:lnTo>
                      <a:pt x="950" y="569"/>
                    </a:lnTo>
                    <a:lnTo>
                      <a:pt x="948" y="598"/>
                    </a:lnTo>
                    <a:lnTo>
                      <a:pt x="943" y="623"/>
                    </a:lnTo>
                    <a:lnTo>
                      <a:pt x="936" y="645"/>
                    </a:lnTo>
                    <a:lnTo>
                      <a:pt x="925" y="669"/>
                    </a:lnTo>
                    <a:lnTo>
                      <a:pt x="909" y="691"/>
                    </a:lnTo>
                    <a:lnTo>
                      <a:pt x="900" y="702"/>
                    </a:lnTo>
                    <a:lnTo>
                      <a:pt x="889" y="711"/>
                    </a:lnTo>
                    <a:lnTo>
                      <a:pt x="866" y="729"/>
                    </a:lnTo>
                    <a:lnTo>
                      <a:pt x="850" y="737"/>
                    </a:lnTo>
                    <a:lnTo>
                      <a:pt x="830" y="744"/>
                    </a:lnTo>
                    <a:lnTo>
                      <a:pt x="779" y="755"/>
                    </a:lnTo>
                    <a:lnTo>
                      <a:pt x="712" y="762"/>
                    </a:lnTo>
                    <a:lnTo>
                      <a:pt x="630" y="764"/>
                    </a:lnTo>
                    <a:lnTo>
                      <a:pt x="320" y="763"/>
                    </a:lnTo>
                    <a:lnTo>
                      <a:pt x="245" y="762"/>
                    </a:lnTo>
                    <a:lnTo>
                      <a:pt x="183" y="757"/>
                    </a:lnTo>
                    <a:lnTo>
                      <a:pt x="135" y="749"/>
                    </a:lnTo>
                    <a:lnTo>
                      <a:pt x="115" y="744"/>
                    </a:lnTo>
                    <a:lnTo>
                      <a:pt x="98" y="739"/>
                    </a:lnTo>
                    <a:lnTo>
                      <a:pt x="86" y="733"/>
                    </a:lnTo>
                    <a:lnTo>
                      <a:pt x="75" y="727"/>
                    </a:lnTo>
                    <a:lnTo>
                      <a:pt x="65" y="720"/>
                    </a:lnTo>
                    <a:lnTo>
                      <a:pt x="55" y="712"/>
                    </a:lnTo>
                    <a:lnTo>
                      <a:pt x="39" y="695"/>
                    </a:lnTo>
                    <a:lnTo>
                      <a:pt x="25" y="675"/>
                    </a:lnTo>
                    <a:lnTo>
                      <a:pt x="14" y="652"/>
                    </a:lnTo>
                    <a:lnTo>
                      <a:pt x="6" y="626"/>
                    </a:lnTo>
                    <a:lnTo>
                      <a:pt x="2" y="597"/>
                    </a:lnTo>
                    <a:lnTo>
                      <a:pt x="0" y="565"/>
                    </a:lnTo>
                    <a:lnTo>
                      <a:pt x="1" y="543"/>
                    </a:lnTo>
                    <a:lnTo>
                      <a:pt x="3" y="506"/>
                    </a:lnTo>
                    <a:close/>
                    <a:moveTo>
                      <a:pt x="1636" y="632"/>
                    </a:moveTo>
                    <a:lnTo>
                      <a:pt x="2101" y="632"/>
                    </a:lnTo>
                    <a:lnTo>
                      <a:pt x="2174" y="757"/>
                    </a:lnTo>
                    <a:lnTo>
                      <a:pt x="2429" y="757"/>
                    </a:lnTo>
                    <a:lnTo>
                      <a:pt x="2023" y="11"/>
                    </a:lnTo>
                    <a:lnTo>
                      <a:pt x="1725" y="11"/>
                    </a:lnTo>
                    <a:lnTo>
                      <a:pt x="1309" y="756"/>
                    </a:lnTo>
                    <a:lnTo>
                      <a:pt x="1562" y="756"/>
                    </a:lnTo>
                    <a:lnTo>
                      <a:pt x="1636" y="632"/>
                    </a:lnTo>
                    <a:close/>
                    <a:moveTo>
                      <a:pt x="1870" y="189"/>
                    </a:moveTo>
                    <a:lnTo>
                      <a:pt x="2018" y="453"/>
                    </a:lnTo>
                    <a:lnTo>
                      <a:pt x="1725" y="453"/>
                    </a:lnTo>
                    <a:lnTo>
                      <a:pt x="1870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-2789238" y="4806951"/>
                <a:ext cx="3557588" cy="1042988"/>
              </a:xfrm>
              <a:custGeom>
                <a:avLst/>
                <a:gdLst>
                  <a:gd name="T0" fmla="*/ 1483 w 2241"/>
                  <a:gd name="T1" fmla="*/ 408 h 657"/>
                  <a:gd name="T2" fmla="*/ 1371 w 2241"/>
                  <a:gd name="T3" fmla="*/ 585 h 657"/>
                  <a:gd name="T4" fmla="*/ 1250 w 2241"/>
                  <a:gd name="T5" fmla="*/ 638 h 657"/>
                  <a:gd name="T6" fmla="*/ 1011 w 2241"/>
                  <a:gd name="T7" fmla="*/ 632 h 657"/>
                  <a:gd name="T8" fmla="*/ 937 w 2241"/>
                  <a:gd name="T9" fmla="*/ 579 h 657"/>
                  <a:gd name="T10" fmla="*/ 943 w 2241"/>
                  <a:gd name="T11" fmla="*/ 455 h 657"/>
                  <a:gd name="T12" fmla="*/ 1061 w 2241"/>
                  <a:gd name="T13" fmla="*/ 215 h 657"/>
                  <a:gd name="T14" fmla="*/ 1207 w 2241"/>
                  <a:gd name="T15" fmla="*/ 138 h 657"/>
                  <a:gd name="T16" fmla="*/ 1411 w 2241"/>
                  <a:gd name="T17" fmla="*/ 132 h 657"/>
                  <a:gd name="T18" fmla="*/ 1516 w 2241"/>
                  <a:gd name="T19" fmla="*/ 188 h 657"/>
                  <a:gd name="T20" fmla="*/ 1232 w 2241"/>
                  <a:gd name="T21" fmla="*/ 256 h 657"/>
                  <a:gd name="T22" fmla="*/ 1177 w 2241"/>
                  <a:gd name="T23" fmla="*/ 356 h 657"/>
                  <a:gd name="T24" fmla="*/ 1154 w 2241"/>
                  <a:gd name="T25" fmla="*/ 518 h 657"/>
                  <a:gd name="T26" fmla="*/ 1231 w 2241"/>
                  <a:gd name="T27" fmla="*/ 519 h 657"/>
                  <a:gd name="T28" fmla="*/ 1283 w 2241"/>
                  <a:gd name="T29" fmla="*/ 412 h 657"/>
                  <a:gd name="T30" fmla="*/ 1306 w 2241"/>
                  <a:gd name="T31" fmla="*/ 260 h 657"/>
                  <a:gd name="T32" fmla="*/ 704 w 2241"/>
                  <a:gd name="T33" fmla="*/ 305 h 657"/>
                  <a:gd name="T34" fmla="*/ 651 w 2241"/>
                  <a:gd name="T35" fmla="*/ 397 h 657"/>
                  <a:gd name="T36" fmla="*/ 538 w 2241"/>
                  <a:gd name="T37" fmla="*/ 430 h 657"/>
                  <a:gd name="T38" fmla="*/ 220 w 2241"/>
                  <a:gd name="T39" fmla="*/ 439 h 657"/>
                  <a:gd name="T40" fmla="*/ 299 w 2241"/>
                  <a:gd name="T41" fmla="*/ 537 h 657"/>
                  <a:gd name="T42" fmla="*/ 433 w 2241"/>
                  <a:gd name="T43" fmla="*/ 528 h 657"/>
                  <a:gd name="T44" fmla="*/ 639 w 2241"/>
                  <a:gd name="T45" fmla="*/ 494 h 657"/>
                  <a:gd name="T46" fmla="*/ 706 w 2241"/>
                  <a:gd name="T47" fmla="*/ 525 h 657"/>
                  <a:gd name="T48" fmla="*/ 646 w 2241"/>
                  <a:gd name="T49" fmla="*/ 589 h 657"/>
                  <a:gd name="T50" fmla="*/ 439 w 2241"/>
                  <a:gd name="T51" fmla="*/ 655 h 657"/>
                  <a:gd name="T52" fmla="*/ 230 w 2241"/>
                  <a:gd name="T53" fmla="*/ 631 h 657"/>
                  <a:gd name="T54" fmla="*/ 71 w 2241"/>
                  <a:gd name="T55" fmla="*/ 545 h 657"/>
                  <a:gd name="T56" fmla="*/ 1 w 2241"/>
                  <a:gd name="T57" fmla="*/ 417 h 657"/>
                  <a:gd name="T58" fmla="*/ 49 w 2241"/>
                  <a:gd name="T59" fmla="*/ 272 h 657"/>
                  <a:gd name="T60" fmla="*/ 239 w 2241"/>
                  <a:gd name="T61" fmla="*/ 115 h 657"/>
                  <a:gd name="T62" fmla="*/ 514 w 2241"/>
                  <a:gd name="T63" fmla="*/ 8 h 657"/>
                  <a:gd name="T64" fmla="*/ 639 w 2241"/>
                  <a:gd name="T65" fmla="*/ 24 h 657"/>
                  <a:gd name="T66" fmla="*/ 701 w 2241"/>
                  <a:gd name="T67" fmla="*/ 165 h 657"/>
                  <a:gd name="T68" fmla="*/ 521 w 2241"/>
                  <a:gd name="T69" fmla="*/ 181 h 657"/>
                  <a:gd name="T70" fmla="*/ 463 w 2241"/>
                  <a:gd name="T71" fmla="*/ 174 h 657"/>
                  <a:gd name="T72" fmla="*/ 277 w 2241"/>
                  <a:gd name="T73" fmla="*/ 299 h 657"/>
                  <a:gd name="T74" fmla="*/ 509 w 2241"/>
                  <a:gd name="T75" fmla="*/ 299 h 657"/>
                  <a:gd name="T76" fmla="*/ 911 w 2241"/>
                  <a:gd name="T77" fmla="*/ 354 h 657"/>
                  <a:gd name="T78" fmla="*/ 853 w 2241"/>
                  <a:gd name="T79" fmla="*/ 441 h 657"/>
                  <a:gd name="T80" fmla="*/ 764 w 2241"/>
                  <a:gd name="T81" fmla="*/ 443 h 657"/>
                  <a:gd name="T82" fmla="*/ 752 w 2241"/>
                  <a:gd name="T83" fmla="*/ 373 h 657"/>
                  <a:gd name="T84" fmla="*/ 815 w 2241"/>
                  <a:gd name="T85" fmla="*/ 301 h 657"/>
                  <a:gd name="T86" fmla="*/ 903 w 2241"/>
                  <a:gd name="T87" fmla="*/ 313 h 657"/>
                  <a:gd name="T88" fmla="*/ 2227 w 2241"/>
                  <a:gd name="T89" fmla="*/ 330 h 657"/>
                  <a:gd name="T90" fmla="*/ 2126 w 2241"/>
                  <a:gd name="T91" fmla="*/ 634 h 657"/>
                  <a:gd name="T92" fmla="*/ 2028 w 2241"/>
                  <a:gd name="T93" fmla="*/ 638 h 657"/>
                  <a:gd name="T94" fmla="*/ 2056 w 2241"/>
                  <a:gd name="T95" fmla="*/ 395 h 657"/>
                  <a:gd name="T96" fmla="*/ 2049 w 2241"/>
                  <a:gd name="T97" fmla="*/ 310 h 657"/>
                  <a:gd name="T98" fmla="*/ 1930 w 2241"/>
                  <a:gd name="T99" fmla="*/ 351 h 657"/>
                  <a:gd name="T100" fmla="*/ 1705 w 2241"/>
                  <a:gd name="T101" fmla="*/ 553 h 657"/>
                  <a:gd name="T102" fmla="*/ 1584 w 2241"/>
                  <a:gd name="T103" fmla="*/ 641 h 657"/>
                  <a:gd name="T104" fmla="*/ 1512 w 2241"/>
                  <a:gd name="T105" fmla="*/ 613 h 657"/>
                  <a:gd name="T106" fmla="*/ 1663 w 2241"/>
                  <a:gd name="T107" fmla="*/ 175 h 657"/>
                  <a:gd name="T108" fmla="*/ 1757 w 2241"/>
                  <a:gd name="T109" fmla="*/ 165 h 657"/>
                  <a:gd name="T110" fmla="*/ 1799 w 2241"/>
                  <a:gd name="T111" fmla="*/ 239 h 657"/>
                  <a:gd name="T112" fmla="*/ 1867 w 2241"/>
                  <a:gd name="T113" fmla="*/ 249 h 657"/>
                  <a:gd name="T114" fmla="*/ 2065 w 2241"/>
                  <a:gd name="T115" fmla="*/ 153 h 657"/>
                  <a:gd name="T116" fmla="*/ 2172 w 2241"/>
                  <a:gd name="T117" fmla="*/ 148 h 657"/>
                  <a:gd name="T118" fmla="*/ 2235 w 2241"/>
                  <a:gd name="T119" fmla="*/ 206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41" h="657">
                    <a:moveTo>
                      <a:pt x="1531" y="244"/>
                    </a:moveTo>
                    <a:lnTo>
                      <a:pt x="1530" y="257"/>
                    </a:lnTo>
                    <a:lnTo>
                      <a:pt x="1528" y="271"/>
                    </a:lnTo>
                    <a:lnTo>
                      <a:pt x="1527" y="278"/>
                    </a:lnTo>
                    <a:lnTo>
                      <a:pt x="1525" y="286"/>
                    </a:lnTo>
                    <a:lnTo>
                      <a:pt x="1521" y="303"/>
                    </a:lnTo>
                    <a:lnTo>
                      <a:pt x="1516" y="320"/>
                    </a:lnTo>
                    <a:lnTo>
                      <a:pt x="1510" y="338"/>
                    </a:lnTo>
                    <a:lnTo>
                      <a:pt x="1504" y="356"/>
                    </a:lnTo>
                    <a:lnTo>
                      <a:pt x="1501" y="364"/>
                    </a:lnTo>
                    <a:lnTo>
                      <a:pt x="1497" y="373"/>
                    </a:lnTo>
                    <a:lnTo>
                      <a:pt x="1483" y="408"/>
                    </a:lnTo>
                    <a:lnTo>
                      <a:pt x="1470" y="439"/>
                    </a:lnTo>
                    <a:lnTo>
                      <a:pt x="1458" y="465"/>
                    </a:lnTo>
                    <a:lnTo>
                      <a:pt x="1448" y="484"/>
                    </a:lnTo>
                    <a:lnTo>
                      <a:pt x="1441" y="499"/>
                    </a:lnTo>
                    <a:lnTo>
                      <a:pt x="1432" y="512"/>
                    </a:lnTo>
                    <a:lnTo>
                      <a:pt x="1424" y="525"/>
                    </a:lnTo>
                    <a:lnTo>
                      <a:pt x="1416" y="537"/>
                    </a:lnTo>
                    <a:lnTo>
                      <a:pt x="1407" y="548"/>
                    </a:lnTo>
                    <a:lnTo>
                      <a:pt x="1398" y="559"/>
                    </a:lnTo>
                    <a:lnTo>
                      <a:pt x="1390" y="568"/>
                    </a:lnTo>
                    <a:lnTo>
                      <a:pt x="1381" y="577"/>
                    </a:lnTo>
                    <a:lnTo>
                      <a:pt x="1371" y="585"/>
                    </a:lnTo>
                    <a:lnTo>
                      <a:pt x="1362" y="592"/>
                    </a:lnTo>
                    <a:lnTo>
                      <a:pt x="1353" y="599"/>
                    </a:lnTo>
                    <a:lnTo>
                      <a:pt x="1343" y="605"/>
                    </a:lnTo>
                    <a:lnTo>
                      <a:pt x="1333" y="611"/>
                    </a:lnTo>
                    <a:lnTo>
                      <a:pt x="1324" y="616"/>
                    </a:lnTo>
                    <a:lnTo>
                      <a:pt x="1314" y="620"/>
                    </a:lnTo>
                    <a:lnTo>
                      <a:pt x="1303" y="624"/>
                    </a:lnTo>
                    <a:lnTo>
                      <a:pt x="1293" y="628"/>
                    </a:lnTo>
                    <a:lnTo>
                      <a:pt x="1282" y="631"/>
                    </a:lnTo>
                    <a:lnTo>
                      <a:pt x="1271" y="634"/>
                    </a:lnTo>
                    <a:lnTo>
                      <a:pt x="1261" y="636"/>
                    </a:lnTo>
                    <a:lnTo>
                      <a:pt x="1250" y="638"/>
                    </a:lnTo>
                    <a:lnTo>
                      <a:pt x="1239" y="639"/>
                    </a:lnTo>
                    <a:lnTo>
                      <a:pt x="1228" y="641"/>
                    </a:lnTo>
                    <a:lnTo>
                      <a:pt x="1217" y="642"/>
                    </a:lnTo>
                    <a:lnTo>
                      <a:pt x="1195" y="643"/>
                    </a:lnTo>
                    <a:lnTo>
                      <a:pt x="1172" y="644"/>
                    </a:lnTo>
                    <a:lnTo>
                      <a:pt x="1125" y="644"/>
                    </a:lnTo>
                    <a:lnTo>
                      <a:pt x="1099" y="644"/>
                    </a:lnTo>
                    <a:lnTo>
                      <a:pt x="1068" y="642"/>
                    </a:lnTo>
                    <a:lnTo>
                      <a:pt x="1052" y="640"/>
                    </a:lnTo>
                    <a:lnTo>
                      <a:pt x="1035" y="638"/>
                    </a:lnTo>
                    <a:lnTo>
                      <a:pt x="1019" y="634"/>
                    </a:lnTo>
                    <a:lnTo>
                      <a:pt x="1011" y="632"/>
                    </a:lnTo>
                    <a:lnTo>
                      <a:pt x="1003" y="630"/>
                    </a:lnTo>
                    <a:lnTo>
                      <a:pt x="995" y="627"/>
                    </a:lnTo>
                    <a:lnTo>
                      <a:pt x="987" y="623"/>
                    </a:lnTo>
                    <a:lnTo>
                      <a:pt x="980" y="620"/>
                    </a:lnTo>
                    <a:lnTo>
                      <a:pt x="973" y="616"/>
                    </a:lnTo>
                    <a:lnTo>
                      <a:pt x="966" y="611"/>
                    </a:lnTo>
                    <a:lnTo>
                      <a:pt x="960" y="607"/>
                    </a:lnTo>
                    <a:lnTo>
                      <a:pt x="954" y="601"/>
                    </a:lnTo>
                    <a:lnTo>
                      <a:pt x="949" y="595"/>
                    </a:lnTo>
                    <a:lnTo>
                      <a:pt x="944" y="589"/>
                    </a:lnTo>
                    <a:lnTo>
                      <a:pt x="939" y="582"/>
                    </a:lnTo>
                    <a:lnTo>
                      <a:pt x="937" y="579"/>
                    </a:lnTo>
                    <a:lnTo>
                      <a:pt x="935" y="575"/>
                    </a:lnTo>
                    <a:lnTo>
                      <a:pt x="932" y="567"/>
                    </a:lnTo>
                    <a:lnTo>
                      <a:pt x="930" y="558"/>
                    </a:lnTo>
                    <a:lnTo>
                      <a:pt x="928" y="549"/>
                    </a:lnTo>
                    <a:lnTo>
                      <a:pt x="927" y="539"/>
                    </a:lnTo>
                    <a:lnTo>
                      <a:pt x="926" y="529"/>
                    </a:lnTo>
                    <a:lnTo>
                      <a:pt x="927" y="518"/>
                    </a:lnTo>
                    <a:lnTo>
                      <a:pt x="928" y="507"/>
                    </a:lnTo>
                    <a:lnTo>
                      <a:pt x="931" y="495"/>
                    </a:lnTo>
                    <a:lnTo>
                      <a:pt x="934" y="483"/>
                    </a:lnTo>
                    <a:lnTo>
                      <a:pt x="938" y="469"/>
                    </a:lnTo>
                    <a:lnTo>
                      <a:pt x="943" y="455"/>
                    </a:lnTo>
                    <a:lnTo>
                      <a:pt x="948" y="440"/>
                    </a:lnTo>
                    <a:lnTo>
                      <a:pt x="954" y="425"/>
                    </a:lnTo>
                    <a:lnTo>
                      <a:pt x="966" y="393"/>
                    </a:lnTo>
                    <a:lnTo>
                      <a:pt x="980" y="360"/>
                    </a:lnTo>
                    <a:lnTo>
                      <a:pt x="1009" y="293"/>
                    </a:lnTo>
                    <a:lnTo>
                      <a:pt x="1012" y="285"/>
                    </a:lnTo>
                    <a:lnTo>
                      <a:pt x="1017" y="275"/>
                    </a:lnTo>
                    <a:lnTo>
                      <a:pt x="1024" y="263"/>
                    </a:lnTo>
                    <a:lnTo>
                      <a:pt x="1032" y="251"/>
                    </a:lnTo>
                    <a:lnTo>
                      <a:pt x="1042" y="237"/>
                    </a:lnTo>
                    <a:lnTo>
                      <a:pt x="1054" y="223"/>
                    </a:lnTo>
                    <a:lnTo>
                      <a:pt x="1061" y="215"/>
                    </a:lnTo>
                    <a:lnTo>
                      <a:pt x="1068" y="208"/>
                    </a:lnTo>
                    <a:lnTo>
                      <a:pt x="1076" y="201"/>
                    </a:lnTo>
                    <a:lnTo>
                      <a:pt x="1084" y="194"/>
                    </a:lnTo>
                    <a:lnTo>
                      <a:pt x="1103" y="181"/>
                    </a:lnTo>
                    <a:lnTo>
                      <a:pt x="1114" y="174"/>
                    </a:lnTo>
                    <a:lnTo>
                      <a:pt x="1125" y="168"/>
                    </a:lnTo>
                    <a:lnTo>
                      <a:pt x="1137" y="162"/>
                    </a:lnTo>
                    <a:lnTo>
                      <a:pt x="1149" y="156"/>
                    </a:lnTo>
                    <a:lnTo>
                      <a:pt x="1163" y="151"/>
                    </a:lnTo>
                    <a:lnTo>
                      <a:pt x="1177" y="146"/>
                    </a:lnTo>
                    <a:lnTo>
                      <a:pt x="1192" y="142"/>
                    </a:lnTo>
                    <a:lnTo>
                      <a:pt x="1207" y="138"/>
                    </a:lnTo>
                    <a:lnTo>
                      <a:pt x="1224" y="134"/>
                    </a:lnTo>
                    <a:lnTo>
                      <a:pt x="1241" y="131"/>
                    </a:lnTo>
                    <a:lnTo>
                      <a:pt x="1250" y="130"/>
                    </a:lnTo>
                    <a:lnTo>
                      <a:pt x="1259" y="129"/>
                    </a:lnTo>
                    <a:lnTo>
                      <a:pt x="1278" y="127"/>
                    </a:lnTo>
                    <a:lnTo>
                      <a:pt x="1299" y="126"/>
                    </a:lnTo>
                    <a:lnTo>
                      <a:pt x="1320" y="126"/>
                    </a:lnTo>
                    <a:lnTo>
                      <a:pt x="1338" y="126"/>
                    </a:lnTo>
                    <a:lnTo>
                      <a:pt x="1356" y="127"/>
                    </a:lnTo>
                    <a:lnTo>
                      <a:pt x="1375" y="128"/>
                    </a:lnTo>
                    <a:lnTo>
                      <a:pt x="1393" y="130"/>
                    </a:lnTo>
                    <a:lnTo>
                      <a:pt x="1411" y="132"/>
                    </a:lnTo>
                    <a:lnTo>
                      <a:pt x="1428" y="136"/>
                    </a:lnTo>
                    <a:lnTo>
                      <a:pt x="1437" y="138"/>
                    </a:lnTo>
                    <a:lnTo>
                      <a:pt x="1445" y="140"/>
                    </a:lnTo>
                    <a:lnTo>
                      <a:pt x="1461" y="146"/>
                    </a:lnTo>
                    <a:lnTo>
                      <a:pt x="1469" y="149"/>
                    </a:lnTo>
                    <a:lnTo>
                      <a:pt x="1476" y="153"/>
                    </a:lnTo>
                    <a:lnTo>
                      <a:pt x="1489" y="161"/>
                    </a:lnTo>
                    <a:lnTo>
                      <a:pt x="1495" y="166"/>
                    </a:lnTo>
                    <a:lnTo>
                      <a:pt x="1501" y="170"/>
                    </a:lnTo>
                    <a:lnTo>
                      <a:pt x="1506" y="176"/>
                    </a:lnTo>
                    <a:lnTo>
                      <a:pt x="1511" y="182"/>
                    </a:lnTo>
                    <a:lnTo>
                      <a:pt x="1516" y="188"/>
                    </a:lnTo>
                    <a:lnTo>
                      <a:pt x="1520" y="194"/>
                    </a:lnTo>
                    <a:lnTo>
                      <a:pt x="1523" y="201"/>
                    </a:lnTo>
                    <a:lnTo>
                      <a:pt x="1526" y="209"/>
                    </a:lnTo>
                    <a:lnTo>
                      <a:pt x="1528" y="216"/>
                    </a:lnTo>
                    <a:lnTo>
                      <a:pt x="1530" y="226"/>
                    </a:lnTo>
                    <a:lnTo>
                      <a:pt x="1531" y="235"/>
                    </a:lnTo>
                    <a:lnTo>
                      <a:pt x="1531" y="244"/>
                    </a:lnTo>
                    <a:close/>
                    <a:moveTo>
                      <a:pt x="1266" y="251"/>
                    </a:moveTo>
                    <a:lnTo>
                      <a:pt x="1253" y="252"/>
                    </a:lnTo>
                    <a:lnTo>
                      <a:pt x="1246" y="253"/>
                    </a:lnTo>
                    <a:lnTo>
                      <a:pt x="1239" y="254"/>
                    </a:lnTo>
                    <a:lnTo>
                      <a:pt x="1232" y="256"/>
                    </a:lnTo>
                    <a:lnTo>
                      <a:pt x="1229" y="258"/>
                    </a:lnTo>
                    <a:lnTo>
                      <a:pt x="1226" y="259"/>
                    </a:lnTo>
                    <a:lnTo>
                      <a:pt x="1221" y="263"/>
                    </a:lnTo>
                    <a:lnTo>
                      <a:pt x="1218" y="266"/>
                    </a:lnTo>
                    <a:lnTo>
                      <a:pt x="1216" y="268"/>
                    </a:lnTo>
                    <a:lnTo>
                      <a:pt x="1209" y="280"/>
                    </a:lnTo>
                    <a:lnTo>
                      <a:pt x="1205" y="286"/>
                    </a:lnTo>
                    <a:lnTo>
                      <a:pt x="1202" y="293"/>
                    </a:lnTo>
                    <a:lnTo>
                      <a:pt x="1195" y="307"/>
                    </a:lnTo>
                    <a:lnTo>
                      <a:pt x="1189" y="322"/>
                    </a:lnTo>
                    <a:lnTo>
                      <a:pt x="1183" y="339"/>
                    </a:lnTo>
                    <a:lnTo>
                      <a:pt x="1177" y="356"/>
                    </a:lnTo>
                    <a:lnTo>
                      <a:pt x="1168" y="391"/>
                    </a:lnTo>
                    <a:lnTo>
                      <a:pt x="1164" y="408"/>
                    </a:lnTo>
                    <a:lnTo>
                      <a:pt x="1160" y="425"/>
                    </a:lnTo>
                    <a:lnTo>
                      <a:pt x="1154" y="456"/>
                    </a:lnTo>
                    <a:lnTo>
                      <a:pt x="1151" y="482"/>
                    </a:lnTo>
                    <a:lnTo>
                      <a:pt x="1150" y="492"/>
                    </a:lnTo>
                    <a:lnTo>
                      <a:pt x="1149" y="500"/>
                    </a:lnTo>
                    <a:lnTo>
                      <a:pt x="1150" y="505"/>
                    </a:lnTo>
                    <a:lnTo>
                      <a:pt x="1150" y="509"/>
                    </a:lnTo>
                    <a:lnTo>
                      <a:pt x="1151" y="512"/>
                    </a:lnTo>
                    <a:lnTo>
                      <a:pt x="1153" y="515"/>
                    </a:lnTo>
                    <a:lnTo>
                      <a:pt x="1154" y="518"/>
                    </a:lnTo>
                    <a:lnTo>
                      <a:pt x="1156" y="520"/>
                    </a:lnTo>
                    <a:lnTo>
                      <a:pt x="1159" y="521"/>
                    </a:lnTo>
                    <a:lnTo>
                      <a:pt x="1161" y="522"/>
                    </a:lnTo>
                    <a:lnTo>
                      <a:pt x="1164" y="523"/>
                    </a:lnTo>
                    <a:lnTo>
                      <a:pt x="1168" y="524"/>
                    </a:lnTo>
                    <a:lnTo>
                      <a:pt x="1175" y="525"/>
                    </a:lnTo>
                    <a:lnTo>
                      <a:pt x="1192" y="525"/>
                    </a:lnTo>
                    <a:lnTo>
                      <a:pt x="1204" y="525"/>
                    </a:lnTo>
                    <a:lnTo>
                      <a:pt x="1211" y="524"/>
                    </a:lnTo>
                    <a:lnTo>
                      <a:pt x="1217" y="523"/>
                    </a:lnTo>
                    <a:lnTo>
                      <a:pt x="1224" y="522"/>
                    </a:lnTo>
                    <a:lnTo>
                      <a:pt x="1231" y="519"/>
                    </a:lnTo>
                    <a:lnTo>
                      <a:pt x="1237" y="516"/>
                    </a:lnTo>
                    <a:lnTo>
                      <a:pt x="1239" y="514"/>
                    </a:lnTo>
                    <a:lnTo>
                      <a:pt x="1242" y="512"/>
                    </a:lnTo>
                    <a:lnTo>
                      <a:pt x="1245" y="508"/>
                    </a:lnTo>
                    <a:lnTo>
                      <a:pt x="1248" y="503"/>
                    </a:lnTo>
                    <a:lnTo>
                      <a:pt x="1252" y="498"/>
                    </a:lnTo>
                    <a:lnTo>
                      <a:pt x="1255" y="493"/>
                    </a:lnTo>
                    <a:lnTo>
                      <a:pt x="1261" y="479"/>
                    </a:lnTo>
                    <a:lnTo>
                      <a:pt x="1267" y="464"/>
                    </a:lnTo>
                    <a:lnTo>
                      <a:pt x="1273" y="448"/>
                    </a:lnTo>
                    <a:lnTo>
                      <a:pt x="1278" y="430"/>
                    </a:lnTo>
                    <a:lnTo>
                      <a:pt x="1283" y="412"/>
                    </a:lnTo>
                    <a:lnTo>
                      <a:pt x="1289" y="393"/>
                    </a:lnTo>
                    <a:lnTo>
                      <a:pt x="1297" y="357"/>
                    </a:lnTo>
                    <a:lnTo>
                      <a:pt x="1301" y="340"/>
                    </a:lnTo>
                    <a:lnTo>
                      <a:pt x="1303" y="324"/>
                    </a:lnTo>
                    <a:lnTo>
                      <a:pt x="1307" y="297"/>
                    </a:lnTo>
                    <a:lnTo>
                      <a:pt x="1308" y="287"/>
                    </a:lnTo>
                    <a:lnTo>
                      <a:pt x="1309" y="280"/>
                    </a:lnTo>
                    <a:lnTo>
                      <a:pt x="1309" y="272"/>
                    </a:lnTo>
                    <a:lnTo>
                      <a:pt x="1308" y="269"/>
                    </a:lnTo>
                    <a:lnTo>
                      <a:pt x="1308" y="266"/>
                    </a:lnTo>
                    <a:lnTo>
                      <a:pt x="1306" y="261"/>
                    </a:lnTo>
                    <a:lnTo>
                      <a:pt x="1306" y="260"/>
                    </a:lnTo>
                    <a:lnTo>
                      <a:pt x="1305" y="259"/>
                    </a:lnTo>
                    <a:lnTo>
                      <a:pt x="1303" y="257"/>
                    </a:lnTo>
                    <a:lnTo>
                      <a:pt x="1301" y="256"/>
                    </a:lnTo>
                    <a:lnTo>
                      <a:pt x="1298" y="255"/>
                    </a:lnTo>
                    <a:lnTo>
                      <a:pt x="1291" y="253"/>
                    </a:lnTo>
                    <a:lnTo>
                      <a:pt x="1279" y="251"/>
                    </a:lnTo>
                    <a:lnTo>
                      <a:pt x="1266" y="251"/>
                    </a:lnTo>
                    <a:close/>
                    <a:moveTo>
                      <a:pt x="708" y="255"/>
                    </a:moveTo>
                    <a:lnTo>
                      <a:pt x="708" y="269"/>
                    </a:lnTo>
                    <a:lnTo>
                      <a:pt x="707" y="281"/>
                    </a:lnTo>
                    <a:lnTo>
                      <a:pt x="706" y="293"/>
                    </a:lnTo>
                    <a:lnTo>
                      <a:pt x="704" y="305"/>
                    </a:lnTo>
                    <a:lnTo>
                      <a:pt x="702" y="315"/>
                    </a:lnTo>
                    <a:lnTo>
                      <a:pt x="699" y="325"/>
                    </a:lnTo>
                    <a:lnTo>
                      <a:pt x="696" y="335"/>
                    </a:lnTo>
                    <a:lnTo>
                      <a:pt x="693" y="344"/>
                    </a:lnTo>
                    <a:lnTo>
                      <a:pt x="689" y="352"/>
                    </a:lnTo>
                    <a:lnTo>
                      <a:pt x="685" y="360"/>
                    </a:lnTo>
                    <a:lnTo>
                      <a:pt x="680" y="368"/>
                    </a:lnTo>
                    <a:lnTo>
                      <a:pt x="675" y="375"/>
                    </a:lnTo>
                    <a:lnTo>
                      <a:pt x="669" y="381"/>
                    </a:lnTo>
                    <a:lnTo>
                      <a:pt x="664" y="387"/>
                    </a:lnTo>
                    <a:lnTo>
                      <a:pt x="658" y="392"/>
                    </a:lnTo>
                    <a:lnTo>
                      <a:pt x="651" y="397"/>
                    </a:lnTo>
                    <a:lnTo>
                      <a:pt x="645" y="402"/>
                    </a:lnTo>
                    <a:lnTo>
                      <a:pt x="638" y="406"/>
                    </a:lnTo>
                    <a:lnTo>
                      <a:pt x="630" y="410"/>
                    </a:lnTo>
                    <a:lnTo>
                      <a:pt x="623" y="413"/>
                    </a:lnTo>
                    <a:lnTo>
                      <a:pt x="615" y="417"/>
                    </a:lnTo>
                    <a:lnTo>
                      <a:pt x="607" y="419"/>
                    </a:lnTo>
                    <a:lnTo>
                      <a:pt x="599" y="422"/>
                    </a:lnTo>
                    <a:lnTo>
                      <a:pt x="591" y="424"/>
                    </a:lnTo>
                    <a:lnTo>
                      <a:pt x="574" y="427"/>
                    </a:lnTo>
                    <a:lnTo>
                      <a:pt x="565" y="428"/>
                    </a:lnTo>
                    <a:lnTo>
                      <a:pt x="556" y="429"/>
                    </a:lnTo>
                    <a:lnTo>
                      <a:pt x="538" y="430"/>
                    </a:lnTo>
                    <a:lnTo>
                      <a:pt x="520" y="431"/>
                    </a:lnTo>
                    <a:lnTo>
                      <a:pt x="449" y="430"/>
                    </a:lnTo>
                    <a:lnTo>
                      <a:pt x="387" y="430"/>
                    </a:lnTo>
                    <a:lnTo>
                      <a:pt x="318" y="428"/>
                    </a:lnTo>
                    <a:lnTo>
                      <a:pt x="240" y="426"/>
                    </a:lnTo>
                    <a:lnTo>
                      <a:pt x="232" y="426"/>
                    </a:lnTo>
                    <a:lnTo>
                      <a:pt x="225" y="426"/>
                    </a:lnTo>
                    <a:lnTo>
                      <a:pt x="223" y="426"/>
                    </a:lnTo>
                    <a:lnTo>
                      <a:pt x="221" y="427"/>
                    </a:lnTo>
                    <a:lnTo>
                      <a:pt x="220" y="428"/>
                    </a:lnTo>
                    <a:lnTo>
                      <a:pt x="220" y="430"/>
                    </a:lnTo>
                    <a:lnTo>
                      <a:pt x="220" y="439"/>
                    </a:lnTo>
                    <a:lnTo>
                      <a:pt x="222" y="449"/>
                    </a:lnTo>
                    <a:lnTo>
                      <a:pt x="225" y="459"/>
                    </a:lnTo>
                    <a:lnTo>
                      <a:pt x="229" y="469"/>
                    </a:lnTo>
                    <a:lnTo>
                      <a:pt x="235" y="479"/>
                    </a:lnTo>
                    <a:lnTo>
                      <a:pt x="241" y="489"/>
                    </a:lnTo>
                    <a:lnTo>
                      <a:pt x="248" y="498"/>
                    </a:lnTo>
                    <a:lnTo>
                      <a:pt x="252" y="503"/>
                    </a:lnTo>
                    <a:lnTo>
                      <a:pt x="257" y="507"/>
                    </a:lnTo>
                    <a:lnTo>
                      <a:pt x="266" y="516"/>
                    </a:lnTo>
                    <a:lnTo>
                      <a:pt x="276" y="524"/>
                    </a:lnTo>
                    <a:lnTo>
                      <a:pt x="287" y="531"/>
                    </a:lnTo>
                    <a:lnTo>
                      <a:pt x="299" y="537"/>
                    </a:lnTo>
                    <a:lnTo>
                      <a:pt x="312" y="542"/>
                    </a:lnTo>
                    <a:lnTo>
                      <a:pt x="325" y="546"/>
                    </a:lnTo>
                    <a:lnTo>
                      <a:pt x="340" y="549"/>
                    </a:lnTo>
                    <a:lnTo>
                      <a:pt x="355" y="549"/>
                    </a:lnTo>
                    <a:lnTo>
                      <a:pt x="367" y="549"/>
                    </a:lnTo>
                    <a:lnTo>
                      <a:pt x="378" y="548"/>
                    </a:lnTo>
                    <a:lnTo>
                      <a:pt x="388" y="546"/>
                    </a:lnTo>
                    <a:lnTo>
                      <a:pt x="398" y="543"/>
                    </a:lnTo>
                    <a:lnTo>
                      <a:pt x="408" y="540"/>
                    </a:lnTo>
                    <a:lnTo>
                      <a:pt x="417" y="536"/>
                    </a:lnTo>
                    <a:lnTo>
                      <a:pt x="425" y="532"/>
                    </a:lnTo>
                    <a:lnTo>
                      <a:pt x="433" y="528"/>
                    </a:lnTo>
                    <a:lnTo>
                      <a:pt x="440" y="524"/>
                    </a:lnTo>
                    <a:lnTo>
                      <a:pt x="446" y="520"/>
                    </a:lnTo>
                    <a:lnTo>
                      <a:pt x="457" y="512"/>
                    </a:lnTo>
                    <a:lnTo>
                      <a:pt x="465" y="505"/>
                    </a:lnTo>
                    <a:lnTo>
                      <a:pt x="471" y="500"/>
                    </a:lnTo>
                    <a:lnTo>
                      <a:pt x="513" y="496"/>
                    </a:lnTo>
                    <a:lnTo>
                      <a:pt x="553" y="493"/>
                    </a:lnTo>
                    <a:lnTo>
                      <a:pt x="573" y="492"/>
                    </a:lnTo>
                    <a:lnTo>
                      <a:pt x="592" y="491"/>
                    </a:lnTo>
                    <a:lnTo>
                      <a:pt x="610" y="492"/>
                    </a:lnTo>
                    <a:lnTo>
                      <a:pt x="629" y="493"/>
                    </a:lnTo>
                    <a:lnTo>
                      <a:pt x="639" y="494"/>
                    </a:lnTo>
                    <a:lnTo>
                      <a:pt x="648" y="495"/>
                    </a:lnTo>
                    <a:lnTo>
                      <a:pt x="666" y="498"/>
                    </a:lnTo>
                    <a:lnTo>
                      <a:pt x="675" y="500"/>
                    </a:lnTo>
                    <a:lnTo>
                      <a:pt x="682" y="503"/>
                    </a:lnTo>
                    <a:lnTo>
                      <a:pt x="689" y="506"/>
                    </a:lnTo>
                    <a:lnTo>
                      <a:pt x="695" y="509"/>
                    </a:lnTo>
                    <a:lnTo>
                      <a:pt x="699" y="512"/>
                    </a:lnTo>
                    <a:lnTo>
                      <a:pt x="703" y="516"/>
                    </a:lnTo>
                    <a:lnTo>
                      <a:pt x="704" y="518"/>
                    </a:lnTo>
                    <a:lnTo>
                      <a:pt x="705" y="520"/>
                    </a:lnTo>
                    <a:lnTo>
                      <a:pt x="706" y="523"/>
                    </a:lnTo>
                    <a:lnTo>
                      <a:pt x="706" y="525"/>
                    </a:lnTo>
                    <a:lnTo>
                      <a:pt x="705" y="530"/>
                    </a:lnTo>
                    <a:lnTo>
                      <a:pt x="704" y="535"/>
                    </a:lnTo>
                    <a:lnTo>
                      <a:pt x="702" y="540"/>
                    </a:lnTo>
                    <a:lnTo>
                      <a:pt x="699" y="545"/>
                    </a:lnTo>
                    <a:lnTo>
                      <a:pt x="694" y="551"/>
                    </a:lnTo>
                    <a:lnTo>
                      <a:pt x="690" y="556"/>
                    </a:lnTo>
                    <a:lnTo>
                      <a:pt x="684" y="562"/>
                    </a:lnTo>
                    <a:lnTo>
                      <a:pt x="678" y="567"/>
                    </a:lnTo>
                    <a:lnTo>
                      <a:pt x="671" y="573"/>
                    </a:lnTo>
                    <a:lnTo>
                      <a:pt x="663" y="578"/>
                    </a:lnTo>
                    <a:lnTo>
                      <a:pt x="655" y="584"/>
                    </a:lnTo>
                    <a:lnTo>
                      <a:pt x="646" y="589"/>
                    </a:lnTo>
                    <a:lnTo>
                      <a:pt x="626" y="600"/>
                    </a:lnTo>
                    <a:lnTo>
                      <a:pt x="605" y="610"/>
                    </a:lnTo>
                    <a:lnTo>
                      <a:pt x="582" y="620"/>
                    </a:lnTo>
                    <a:lnTo>
                      <a:pt x="558" y="629"/>
                    </a:lnTo>
                    <a:lnTo>
                      <a:pt x="533" y="637"/>
                    </a:lnTo>
                    <a:lnTo>
                      <a:pt x="520" y="640"/>
                    </a:lnTo>
                    <a:lnTo>
                      <a:pt x="507" y="643"/>
                    </a:lnTo>
                    <a:lnTo>
                      <a:pt x="493" y="646"/>
                    </a:lnTo>
                    <a:lnTo>
                      <a:pt x="480" y="649"/>
                    </a:lnTo>
                    <a:lnTo>
                      <a:pt x="466" y="651"/>
                    </a:lnTo>
                    <a:lnTo>
                      <a:pt x="452" y="653"/>
                    </a:lnTo>
                    <a:lnTo>
                      <a:pt x="439" y="655"/>
                    </a:lnTo>
                    <a:lnTo>
                      <a:pt x="425" y="656"/>
                    </a:lnTo>
                    <a:lnTo>
                      <a:pt x="412" y="657"/>
                    </a:lnTo>
                    <a:lnTo>
                      <a:pt x="399" y="657"/>
                    </a:lnTo>
                    <a:lnTo>
                      <a:pt x="379" y="656"/>
                    </a:lnTo>
                    <a:lnTo>
                      <a:pt x="360" y="655"/>
                    </a:lnTo>
                    <a:lnTo>
                      <a:pt x="341" y="654"/>
                    </a:lnTo>
                    <a:lnTo>
                      <a:pt x="321" y="651"/>
                    </a:lnTo>
                    <a:lnTo>
                      <a:pt x="303" y="649"/>
                    </a:lnTo>
                    <a:lnTo>
                      <a:pt x="284" y="645"/>
                    </a:lnTo>
                    <a:lnTo>
                      <a:pt x="266" y="641"/>
                    </a:lnTo>
                    <a:lnTo>
                      <a:pt x="248" y="637"/>
                    </a:lnTo>
                    <a:lnTo>
                      <a:pt x="230" y="631"/>
                    </a:lnTo>
                    <a:lnTo>
                      <a:pt x="213" y="626"/>
                    </a:lnTo>
                    <a:lnTo>
                      <a:pt x="197" y="620"/>
                    </a:lnTo>
                    <a:lnTo>
                      <a:pt x="180" y="613"/>
                    </a:lnTo>
                    <a:lnTo>
                      <a:pt x="165" y="606"/>
                    </a:lnTo>
                    <a:lnTo>
                      <a:pt x="149" y="599"/>
                    </a:lnTo>
                    <a:lnTo>
                      <a:pt x="135" y="591"/>
                    </a:lnTo>
                    <a:lnTo>
                      <a:pt x="121" y="582"/>
                    </a:lnTo>
                    <a:lnTo>
                      <a:pt x="107" y="573"/>
                    </a:lnTo>
                    <a:lnTo>
                      <a:pt x="101" y="569"/>
                    </a:lnTo>
                    <a:lnTo>
                      <a:pt x="94" y="564"/>
                    </a:lnTo>
                    <a:lnTo>
                      <a:pt x="82" y="555"/>
                    </a:lnTo>
                    <a:lnTo>
                      <a:pt x="71" y="545"/>
                    </a:lnTo>
                    <a:lnTo>
                      <a:pt x="60" y="535"/>
                    </a:lnTo>
                    <a:lnTo>
                      <a:pt x="50" y="524"/>
                    </a:lnTo>
                    <a:lnTo>
                      <a:pt x="41" y="513"/>
                    </a:lnTo>
                    <a:lnTo>
                      <a:pt x="33" y="502"/>
                    </a:lnTo>
                    <a:lnTo>
                      <a:pt x="25" y="491"/>
                    </a:lnTo>
                    <a:lnTo>
                      <a:pt x="19" y="479"/>
                    </a:lnTo>
                    <a:lnTo>
                      <a:pt x="16" y="473"/>
                    </a:lnTo>
                    <a:lnTo>
                      <a:pt x="13" y="467"/>
                    </a:lnTo>
                    <a:lnTo>
                      <a:pt x="9" y="455"/>
                    </a:lnTo>
                    <a:lnTo>
                      <a:pt x="5" y="443"/>
                    </a:lnTo>
                    <a:lnTo>
                      <a:pt x="2" y="430"/>
                    </a:lnTo>
                    <a:lnTo>
                      <a:pt x="1" y="417"/>
                    </a:lnTo>
                    <a:lnTo>
                      <a:pt x="0" y="405"/>
                    </a:lnTo>
                    <a:lnTo>
                      <a:pt x="0" y="394"/>
                    </a:lnTo>
                    <a:lnTo>
                      <a:pt x="1" y="383"/>
                    </a:lnTo>
                    <a:lnTo>
                      <a:pt x="3" y="372"/>
                    </a:lnTo>
                    <a:lnTo>
                      <a:pt x="5" y="362"/>
                    </a:lnTo>
                    <a:lnTo>
                      <a:pt x="11" y="341"/>
                    </a:lnTo>
                    <a:lnTo>
                      <a:pt x="20" y="321"/>
                    </a:lnTo>
                    <a:lnTo>
                      <a:pt x="24" y="311"/>
                    </a:lnTo>
                    <a:lnTo>
                      <a:pt x="30" y="301"/>
                    </a:lnTo>
                    <a:lnTo>
                      <a:pt x="36" y="291"/>
                    </a:lnTo>
                    <a:lnTo>
                      <a:pt x="42" y="282"/>
                    </a:lnTo>
                    <a:lnTo>
                      <a:pt x="49" y="272"/>
                    </a:lnTo>
                    <a:lnTo>
                      <a:pt x="56" y="263"/>
                    </a:lnTo>
                    <a:lnTo>
                      <a:pt x="64" y="253"/>
                    </a:lnTo>
                    <a:lnTo>
                      <a:pt x="72" y="244"/>
                    </a:lnTo>
                    <a:lnTo>
                      <a:pt x="89" y="226"/>
                    </a:lnTo>
                    <a:lnTo>
                      <a:pt x="98" y="216"/>
                    </a:lnTo>
                    <a:lnTo>
                      <a:pt x="107" y="208"/>
                    </a:lnTo>
                    <a:lnTo>
                      <a:pt x="127" y="191"/>
                    </a:lnTo>
                    <a:lnTo>
                      <a:pt x="148" y="175"/>
                    </a:lnTo>
                    <a:lnTo>
                      <a:pt x="170" y="159"/>
                    </a:lnTo>
                    <a:lnTo>
                      <a:pt x="192" y="144"/>
                    </a:lnTo>
                    <a:lnTo>
                      <a:pt x="215" y="129"/>
                    </a:lnTo>
                    <a:lnTo>
                      <a:pt x="239" y="115"/>
                    </a:lnTo>
                    <a:lnTo>
                      <a:pt x="263" y="102"/>
                    </a:lnTo>
                    <a:lnTo>
                      <a:pt x="287" y="90"/>
                    </a:lnTo>
                    <a:lnTo>
                      <a:pt x="312" y="78"/>
                    </a:lnTo>
                    <a:lnTo>
                      <a:pt x="336" y="67"/>
                    </a:lnTo>
                    <a:lnTo>
                      <a:pt x="360" y="57"/>
                    </a:lnTo>
                    <a:lnTo>
                      <a:pt x="384" y="47"/>
                    </a:lnTo>
                    <a:lnTo>
                      <a:pt x="408" y="39"/>
                    </a:lnTo>
                    <a:lnTo>
                      <a:pt x="431" y="31"/>
                    </a:lnTo>
                    <a:lnTo>
                      <a:pt x="453" y="24"/>
                    </a:lnTo>
                    <a:lnTo>
                      <a:pt x="475" y="18"/>
                    </a:lnTo>
                    <a:lnTo>
                      <a:pt x="495" y="12"/>
                    </a:lnTo>
                    <a:lnTo>
                      <a:pt x="514" y="8"/>
                    </a:lnTo>
                    <a:lnTo>
                      <a:pt x="532" y="5"/>
                    </a:lnTo>
                    <a:lnTo>
                      <a:pt x="548" y="2"/>
                    </a:lnTo>
                    <a:lnTo>
                      <a:pt x="563" y="1"/>
                    </a:lnTo>
                    <a:lnTo>
                      <a:pt x="576" y="0"/>
                    </a:lnTo>
                    <a:lnTo>
                      <a:pt x="587" y="1"/>
                    </a:lnTo>
                    <a:lnTo>
                      <a:pt x="592" y="1"/>
                    </a:lnTo>
                    <a:lnTo>
                      <a:pt x="597" y="2"/>
                    </a:lnTo>
                    <a:lnTo>
                      <a:pt x="607" y="5"/>
                    </a:lnTo>
                    <a:lnTo>
                      <a:pt x="615" y="8"/>
                    </a:lnTo>
                    <a:lnTo>
                      <a:pt x="624" y="13"/>
                    </a:lnTo>
                    <a:lnTo>
                      <a:pt x="632" y="18"/>
                    </a:lnTo>
                    <a:lnTo>
                      <a:pt x="639" y="24"/>
                    </a:lnTo>
                    <a:lnTo>
                      <a:pt x="646" y="30"/>
                    </a:lnTo>
                    <a:lnTo>
                      <a:pt x="653" y="38"/>
                    </a:lnTo>
                    <a:lnTo>
                      <a:pt x="659" y="45"/>
                    </a:lnTo>
                    <a:lnTo>
                      <a:pt x="664" y="54"/>
                    </a:lnTo>
                    <a:lnTo>
                      <a:pt x="669" y="63"/>
                    </a:lnTo>
                    <a:lnTo>
                      <a:pt x="674" y="72"/>
                    </a:lnTo>
                    <a:lnTo>
                      <a:pt x="679" y="82"/>
                    </a:lnTo>
                    <a:lnTo>
                      <a:pt x="686" y="102"/>
                    </a:lnTo>
                    <a:lnTo>
                      <a:pt x="689" y="112"/>
                    </a:lnTo>
                    <a:lnTo>
                      <a:pt x="692" y="123"/>
                    </a:lnTo>
                    <a:lnTo>
                      <a:pt x="697" y="144"/>
                    </a:lnTo>
                    <a:lnTo>
                      <a:pt x="701" y="165"/>
                    </a:lnTo>
                    <a:lnTo>
                      <a:pt x="704" y="186"/>
                    </a:lnTo>
                    <a:lnTo>
                      <a:pt x="706" y="206"/>
                    </a:lnTo>
                    <a:lnTo>
                      <a:pt x="708" y="225"/>
                    </a:lnTo>
                    <a:lnTo>
                      <a:pt x="708" y="241"/>
                    </a:lnTo>
                    <a:lnTo>
                      <a:pt x="708" y="255"/>
                    </a:lnTo>
                    <a:close/>
                    <a:moveTo>
                      <a:pt x="528" y="240"/>
                    </a:moveTo>
                    <a:lnTo>
                      <a:pt x="528" y="228"/>
                    </a:lnTo>
                    <a:lnTo>
                      <a:pt x="527" y="215"/>
                    </a:lnTo>
                    <a:lnTo>
                      <a:pt x="526" y="203"/>
                    </a:lnTo>
                    <a:lnTo>
                      <a:pt x="524" y="191"/>
                    </a:lnTo>
                    <a:lnTo>
                      <a:pt x="523" y="186"/>
                    </a:lnTo>
                    <a:lnTo>
                      <a:pt x="521" y="181"/>
                    </a:lnTo>
                    <a:lnTo>
                      <a:pt x="519" y="177"/>
                    </a:lnTo>
                    <a:lnTo>
                      <a:pt x="517" y="173"/>
                    </a:lnTo>
                    <a:lnTo>
                      <a:pt x="514" y="170"/>
                    </a:lnTo>
                    <a:lnTo>
                      <a:pt x="512" y="169"/>
                    </a:lnTo>
                    <a:lnTo>
                      <a:pt x="511" y="168"/>
                    </a:lnTo>
                    <a:lnTo>
                      <a:pt x="507" y="167"/>
                    </a:lnTo>
                    <a:lnTo>
                      <a:pt x="503" y="166"/>
                    </a:lnTo>
                    <a:lnTo>
                      <a:pt x="496" y="167"/>
                    </a:lnTo>
                    <a:lnTo>
                      <a:pt x="488" y="168"/>
                    </a:lnTo>
                    <a:lnTo>
                      <a:pt x="480" y="169"/>
                    </a:lnTo>
                    <a:lnTo>
                      <a:pt x="472" y="171"/>
                    </a:lnTo>
                    <a:lnTo>
                      <a:pt x="463" y="174"/>
                    </a:lnTo>
                    <a:lnTo>
                      <a:pt x="455" y="177"/>
                    </a:lnTo>
                    <a:lnTo>
                      <a:pt x="437" y="185"/>
                    </a:lnTo>
                    <a:lnTo>
                      <a:pt x="420" y="193"/>
                    </a:lnTo>
                    <a:lnTo>
                      <a:pt x="402" y="203"/>
                    </a:lnTo>
                    <a:lnTo>
                      <a:pt x="385" y="214"/>
                    </a:lnTo>
                    <a:lnTo>
                      <a:pt x="368" y="227"/>
                    </a:lnTo>
                    <a:lnTo>
                      <a:pt x="352" y="238"/>
                    </a:lnTo>
                    <a:lnTo>
                      <a:pt x="336" y="249"/>
                    </a:lnTo>
                    <a:lnTo>
                      <a:pt x="310" y="270"/>
                    </a:lnTo>
                    <a:lnTo>
                      <a:pt x="291" y="286"/>
                    </a:lnTo>
                    <a:lnTo>
                      <a:pt x="280" y="296"/>
                    </a:lnTo>
                    <a:lnTo>
                      <a:pt x="277" y="299"/>
                    </a:lnTo>
                    <a:lnTo>
                      <a:pt x="276" y="301"/>
                    </a:lnTo>
                    <a:lnTo>
                      <a:pt x="276" y="303"/>
                    </a:lnTo>
                    <a:lnTo>
                      <a:pt x="277" y="304"/>
                    </a:lnTo>
                    <a:lnTo>
                      <a:pt x="279" y="304"/>
                    </a:lnTo>
                    <a:lnTo>
                      <a:pt x="282" y="305"/>
                    </a:lnTo>
                    <a:lnTo>
                      <a:pt x="291" y="305"/>
                    </a:lnTo>
                    <a:lnTo>
                      <a:pt x="461" y="305"/>
                    </a:lnTo>
                    <a:lnTo>
                      <a:pt x="482" y="304"/>
                    </a:lnTo>
                    <a:lnTo>
                      <a:pt x="490" y="304"/>
                    </a:lnTo>
                    <a:lnTo>
                      <a:pt x="497" y="302"/>
                    </a:lnTo>
                    <a:lnTo>
                      <a:pt x="504" y="301"/>
                    </a:lnTo>
                    <a:lnTo>
                      <a:pt x="509" y="299"/>
                    </a:lnTo>
                    <a:lnTo>
                      <a:pt x="514" y="296"/>
                    </a:lnTo>
                    <a:lnTo>
                      <a:pt x="517" y="293"/>
                    </a:lnTo>
                    <a:lnTo>
                      <a:pt x="520" y="289"/>
                    </a:lnTo>
                    <a:lnTo>
                      <a:pt x="523" y="285"/>
                    </a:lnTo>
                    <a:lnTo>
                      <a:pt x="524" y="279"/>
                    </a:lnTo>
                    <a:lnTo>
                      <a:pt x="526" y="273"/>
                    </a:lnTo>
                    <a:lnTo>
                      <a:pt x="527" y="266"/>
                    </a:lnTo>
                    <a:lnTo>
                      <a:pt x="527" y="258"/>
                    </a:lnTo>
                    <a:lnTo>
                      <a:pt x="528" y="240"/>
                    </a:lnTo>
                    <a:close/>
                    <a:moveTo>
                      <a:pt x="913" y="339"/>
                    </a:moveTo>
                    <a:lnTo>
                      <a:pt x="913" y="346"/>
                    </a:lnTo>
                    <a:lnTo>
                      <a:pt x="911" y="354"/>
                    </a:lnTo>
                    <a:lnTo>
                      <a:pt x="908" y="364"/>
                    </a:lnTo>
                    <a:lnTo>
                      <a:pt x="904" y="374"/>
                    </a:lnTo>
                    <a:lnTo>
                      <a:pt x="897" y="393"/>
                    </a:lnTo>
                    <a:lnTo>
                      <a:pt x="893" y="403"/>
                    </a:lnTo>
                    <a:lnTo>
                      <a:pt x="889" y="410"/>
                    </a:lnTo>
                    <a:lnTo>
                      <a:pt x="885" y="417"/>
                    </a:lnTo>
                    <a:lnTo>
                      <a:pt x="881" y="422"/>
                    </a:lnTo>
                    <a:lnTo>
                      <a:pt x="876" y="427"/>
                    </a:lnTo>
                    <a:lnTo>
                      <a:pt x="871" y="432"/>
                    </a:lnTo>
                    <a:lnTo>
                      <a:pt x="865" y="435"/>
                    </a:lnTo>
                    <a:lnTo>
                      <a:pt x="859" y="439"/>
                    </a:lnTo>
                    <a:lnTo>
                      <a:pt x="853" y="441"/>
                    </a:lnTo>
                    <a:lnTo>
                      <a:pt x="847" y="444"/>
                    </a:lnTo>
                    <a:lnTo>
                      <a:pt x="840" y="446"/>
                    </a:lnTo>
                    <a:lnTo>
                      <a:pt x="834" y="447"/>
                    </a:lnTo>
                    <a:lnTo>
                      <a:pt x="828" y="448"/>
                    </a:lnTo>
                    <a:lnTo>
                      <a:pt x="815" y="449"/>
                    </a:lnTo>
                    <a:lnTo>
                      <a:pt x="803" y="450"/>
                    </a:lnTo>
                    <a:lnTo>
                      <a:pt x="795" y="450"/>
                    </a:lnTo>
                    <a:lnTo>
                      <a:pt x="788" y="449"/>
                    </a:lnTo>
                    <a:lnTo>
                      <a:pt x="781" y="448"/>
                    </a:lnTo>
                    <a:lnTo>
                      <a:pt x="775" y="447"/>
                    </a:lnTo>
                    <a:lnTo>
                      <a:pt x="769" y="445"/>
                    </a:lnTo>
                    <a:lnTo>
                      <a:pt x="764" y="443"/>
                    </a:lnTo>
                    <a:lnTo>
                      <a:pt x="756" y="438"/>
                    </a:lnTo>
                    <a:lnTo>
                      <a:pt x="753" y="436"/>
                    </a:lnTo>
                    <a:lnTo>
                      <a:pt x="750" y="432"/>
                    </a:lnTo>
                    <a:lnTo>
                      <a:pt x="748" y="429"/>
                    </a:lnTo>
                    <a:lnTo>
                      <a:pt x="746" y="425"/>
                    </a:lnTo>
                    <a:lnTo>
                      <a:pt x="745" y="421"/>
                    </a:lnTo>
                    <a:lnTo>
                      <a:pt x="744" y="417"/>
                    </a:lnTo>
                    <a:lnTo>
                      <a:pt x="743" y="408"/>
                    </a:lnTo>
                    <a:lnTo>
                      <a:pt x="744" y="400"/>
                    </a:lnTo>
                    <a:lnTo>
                      <a:pt x="746" y="391"/>
                    </a:lnTo>
                    <a:lnTo>
                      <a:pt x="748" y="382"/>
                    </a:lnTo>
                    <a:lnTo>
                      <a:pt x="752" y="373"/>
                    </a:lnTo>
                    <a:lnTo>
                      <a:pt x="758" y="357"/>
                    </a:lnTo>
                    <a:lnTo>
                      <a:pt x="762" y="349"/>
                    </a:lnTo>
                    <a:lnTo>
                      <a:pt x="766" y="341"/>
                    </a:lnTo>
                    <a:lnTo>
                      <a:pt x="770" y="333"/>
                    </a:lnTo>
                    <a:lnTo>
                      <a:pt x="775" y="327"/>
                    </a:lnTo>
                    <a:lnTo>
                      <a:pt x="780" y="321"/>
                    </a:lnTo>
                    <a:lnTo>
                      <a:pt x="785" y="316"/>
                    </a:lnTo>
                    <a:lnTo>
                      <a:pt x="791" y="312"/>
                    </a:lnTo>
                    <a:lnTo>
                      <a:pt x="796" y="309"/>
                    </a:lnTo>
                    <a:lnTo>
                      <a:pt x="802" y="306"/>
                    </a:lnTo>
                    <a:lnTo>
                      <a:pt x="809" y="303"/>
                    </a:lnTo>
                    <a:lnTo>
                      <a:pt x="815" y="301"/>
                    </a:lnTo>
                    <a:lnTo>
                      <a:pt x="821" y="300"/>
                    </a:lnTo>
                    <a:lnTo>
                      <a:pt x="828" y="299"/>
                    </a:lnTo>
                    <a:lnTo>
                      <a:pt x="841" y="298"/>
                    </a:lnTo>
                    <a:lnTo>
                      <a:pt x="855" y="297"/>
                    </a:lnTo>
                    <a:lnTo>
                      <a:pt x="866" y="298"/>
                    </a:lnTo>
                    <a:lnTo>
                      <a:pt x="877" y="300"/>
                    </a:lnTo>
                    <a:lnTo>
                      <a:pt x="882" y="301"/>
                    </a:lnTo>
                    <a:lnTo>
                      <a:pt x="887" y="303"/>
                    </a:lnTo>
                    <a:lnTo>
                      <a:pt x="891" y="305"/>
                    </a:lnTo>
                    <a:lnTo>
                      <a:pt x="895" y="307"/>
                    </a:lnTo>
                    <a:lnTo>
                      <a:pt x="899" y="310"/>
                    </a:lnTo>
                    <a:lnTo>
                      <a:pt x="903" y="313"/>
                    </a:lnTo>
                    <a:lnTo>
                      <a:pt x="906" y="316"/>
                    </a:lnTo>
                    <a:lnTo>
                      <a:pt x="909" y="320"/>
                    </a:lnTo>
                    <a:lnTo>
                      <a:pt x="911" y="324"/>
                    </a:lnTo>
                    <a:lnTo>
                      <a:pt x="912" y="329"/>
                    </a:lnTo>
                    <a:lnTo>
                      <a:pt x="913" y="333"/>
                    </a:lnTo>
                    <a:lnTo>
                      <a:pt x="913" y="339"/>
                    </a:lnTo>
                    <a:close/>
                    <a:moveTo>
                      <a:pt x="2241" y="246"/>
                    </a:moveTo>
                    <a:lnTo>
                      <a:pt x="2241" y="253"/>
                    </a:lnTo>
                    <a:lnTo>
                      <a:pt x="2240" y="262"/>
                    </a:lnTo>
                    <a:lnTo>
                      <a:pt x="2237" y="282"/>
                    </a:lnTo>
                    <a:lnTo>
                      <a:pt x="2232" y="304"/>
                    </a:lnTo>
                    <a:lnTo>
                      <a:pt x="2227" y="330"/>
                    </a:lnTo>
                    <a:lnTo>
                      <a:pt x="2220" y="357"/>
                    </a:lnTo>
                    <a:lnTo>
                      <a:pt x="2212" y="386"/>
                    </a:lnTo>
                    <a:lnTo>
                      <a:pt x="2203" y="415"/>
                    </a:lnTo>
                    <a:lnTo>
                      <a:pt x="2194" y="445"/>
                    </a:lnTo>
                    <a:lnTo>
                      <a:pt x="2176" y="502"/>
                    </a:lnTo>
                    <a:lnTo>
                      <a:pt x="2159" y="553"/>
                    </a:lnTo>
                    <a:lnTo>
                      <a:pt x="2137" y="616"/>
                    </a:lnTo>
                    <a:lnTo>
                      <a:pt x="2135" y="621"/>
                    </a:lnTo>
                    <a:lnTo>
                      <a:pt x="2133" y="625"/>
                    </a:lnTo>
                    <a:lnTo>
                      <a:pt x="2131" y="628"/>
                    </a:lnTo>
                    <a:lnTo>
                      <a:pt x="2128" y="631"/>
                    </a:lnTo>
                    <a:lnTo>
                      <a:pt x="2126" y="634"/>
                    </a:lnTo>
                    <a:lnTo>
                      <a:pt x="2123" y="636"/>
                    </a:lnTo>
                    <a:lnTo>
                      <a:pt x="2120" y="638"/>
                    </a:lnTo>
                    <a:lnTo>
                      <a:pt x="2116" y="640"/>
                    </a:lnTo>
                    <a:lnTo>
                      <a:pt x="2109" y="643"/>
                    </a:lnTo>
                    <a:lnTo>
                      <a:pt x="2102" y="644"/>
                    </a:lnTo>
                    <a:lnTo>
                      <a:pt x="2093" y="645"/>
                    </a:lnTo>
                    <a:lnTo>
                      <a:pt x="2084" y="645"/>
                    </a:lnTo>
                    <a:lnTo>
                      <a:pt x="2068" y="645"/>
                    </a:lnTo>
                    <a:lnTo>
                      <a:pt x="2053" y="643"/>
                    </a:lnTo>
                    <a:lnTo>
                      <a:pt x="2047" y="642"/>
                    </a:lnTo>
                    <a:lnTo>
                      <a:pt x="2040" y="641"/>
                    </a:lnTo>
                    <a:lnTo>
                      <a:pt x="2028" y="638"/>
                    </a:lnTo>
                    <a:lnTo>
                      <a:pt x="2017" y="635"/>
                    </a:lnTo>
                    <a:lnTo>
                      <a:pt x="2007" y="631"/>
                    </a:lnTo>
                    <a:lnTo>
                      <a:pt x="1999" y="626"/>
                    </a:lnTo>
                    <a:lnTo>
                      <a:pt x="1992" y="622"/>
                    </a:lnTo>
                    <a:lnTo>
                      <a:pt x="1990" y="619"/>
                    </a:lnTo>
                    <a:lnTo>
                      <a:pt x="1988" y="616"/>
                    </a:lnTo>
                    <a:lnTo>
                      <a:pt x="1987" y="611"/>
                    </a:lnTo>
                    <a:lnTo>
                      <a:pt x="1987" y="605"/>
                    </a:lnTo>
                    <a:lnTo>
                      <a:pt x="2007" y="549"/>
                    </a:lnTo>
                    <a:lnTo>
                      <a:pt x="2033" y="471"/>
                    </a:lnTo>
                    <a:lnTo>
                      <a:pt x="2045" y="431"/>
                    </a:lnTo>
                    <a:lnTo>
                      <a:pt x="2056" y="395"/>
                    </a:lnTo>
                    <a:lnTo>
                      <a:pt x="2060" y="379"/>
                    </a:lnTo>
                    <a:lnTo>
                      <a:pt x="2063" y="365"/>
                    </a:lnTo>
                    <a:lnTo>
                      <a:pt x="2065" y="353"/>
                    </a:lnTo>
                    <a:lnTo>
                      <a:pt x="2066" y="345"/>
                    </a:lnTo>
                    <a:lnTo>
                      <a:pt x="2065" y="337"/>
                    </a:lnTo>
                    <a:lnTo>
                      <a:pt x="2064" y="331"/>
                    </a:lnTo>
                    <a:lnTo>
                      <a:pt x="2063" y="324"/>
                    </a:lnTo>
                    <a:lnTo>
                      <a:pt x="2060" y="319"/>
                    </a:lnTo>
                    <a:lnTo>
                      <a:pt x="2057" y="315"/>
                    </a:lnTo>
                    <a:lnTo>
                      <a:pt x="2054" y="313"/>
                    </a:lnTo>
                    <a:lnTo>
                      <a:pt x="2052" y="312"/>
                    </a:lnTo>
                    <a:lnTo>
                      <a:pt x="2049" y="310"/>
                    </a:lnTo>
                    <a:lnTo>
                      <a:pt x="2046" y="309"/>
                    </a:lnTo>
                    <a:lnTo>
                      <a:pt x="2043" y="309"/>
                    </a:lnTo>
                    <a:lnTo>
                      <a:pt x="2039" y="309"/>
                    </a:lnTo>
                    <a:lnTo>
                      <a:pt x="2027" y="309"/>
                    </a:lnTo>
                    <a:lnTo>
                      <a:pt x="2014" y="312"/>
                    </a:lnTo>
                    <a:lnTo>
                      <a:pt x="2001" y="315"/>
                    </a:lnTo>
                    <a:lnTo>
                      <a:pt x="1995" y="318"/>
                    </a:lnTo>
                    <a:lnTo>
                      <a:pt x="1988" y="320"/>
                    </a:lnTo>
                    <a:lnTo>
                      <a:pt x="1974" y="326"/>
                    </a:lnTo>
                    <a:lnTo>
                      <a:pt x="1960" y="334"/>
                    </a:lnTo>
                    <a:lnTo>
                      <a:pt x="1945" y="342"/>
                    </a:lnTo>
                    <a:lnTo>
                      <a:pt x="1930" y="351"/>
                    </a:lnTo>
                    <a:lnTo>
                      <a:pt x="1915" y="361"/>
                    </a:lnTo>
                    <a:lnTo>
                      <a:pt x="1900" y="372"/>
                    </a:lnTo>
                    <a:lnTo>
                      <a:pt x="1885" y="383"/>
                    </a:lnTo>
                    <a:lnTo>
                      <a:pt x="1870" y="395"/>
                    </a:lnTo>
                    <a:lnTo>
                      <a:pt x="1855" y="408"/>
                    </a:lnTo>
                    <a:lnTo>
                      <a:pt x="1840" y="421"/>
                    </a:lnTo>
                    <a:lnTo>
                      <a:pt x="1810" y="448"/>
                    </a:lnTo>
                    <a:lnTo>
                      <a:pt x="1781" y="475"/>
                    </a:lnTo>
                    <a:lnTo>
                      <a:pt x="1767" y="489"/>
                    </a:lnTo>
                    <a:lnTo>
                      <a:pt x="1754" y="502"/>
                    </a:lnTo>
                    <a:lnTo>
                      <a:pt x="1728" y="528"/>
                    </a:lnTo>
                    <a:lnTo>
                      <a:pt x="1705" y="553"/>
                    </a:lnTo>
                    <a:lnTo>
                      <a:pt x="1684" y="576"/>
                    </a:lnTo>
                    <a:lnTo>
                      <a:pt x="1666" y="595"/>
                    </a:lnTo>
                    <a:lnTo>
                      <a:pt x="1642" y="622"/>
                    </a:lnTo>
                    <a:lnTo>
                      <a:pt x="1639" y="625"/>
                    </a:lnTo>
                    <a:lnTo>
                      <a:pt x="1637" y="627"/>
                    </a:lnTo>
                    <a:lnTo>
                      <a:pt x="1631" y="632"/>
                    </a:lnTo>
                    <a:lnTo>
                      <a:pt x="1624" y="635"/>
                    </a:lnTo>
                    <a:lnTo>
                      <a:pt x="1617" y="637"/>
                    </a:lnTo>
                    <a:lnTo>
                      <a:pt x="1609" y="639"/>
                    </a:lnTo>
                    <a:lnTo>
                      <a:pt x="1601" y="640"/>
                    </a:lnTo>
                    <a:lnTo>
                      <a:pt x="1593" y="641"/>
                    </a:lnTo>
                    <a:lnTo>
                      <a:pt x="1584" y="641"/>
                    </a:lnTo>
                    <a:lnTo>
                      <a:pt x="1573" y="640"/>
                    </a:lnTo>
                    <a:lnTo>
                      <a:pt x="1562" y="638"/>
                    </a:lnTo>
                    <a:lnTo>
                      <a:pt x="1552" y="636"/>
                    </a:lnTo>
                    <a:lnTo>
                      <a:pt x="1542" y="633"/>
                    </a:lnTo>
                    <a:lnTo>
                      <a:pt x="1527" y="627"/>
                    </a:lnTo>
                    <a:lnTo>
                      <a:pt x="1520" y="623"/>
                    </a:lnTo>
                    <a:lnTo>
                      <a:pt x="1517" y="622"/>
                    </a:lnTo>
                    <a:lnTo>
                      <a:pt x="1516" y="621"/>
                    </a:lnTo>
                    <a:lnTo>
                      <a:pt x="1515" y="620"/>
                    </a:lnTo>
                    <a:lnTo>
                      <a:pt x="1513" y="618"/>
                    </a:lnTo>
                    <a:lnTo>
                      <a:pt x="1512" y="615"/>
                    </a:lnTo>
                    <a:lnTo>
                      <a:pt x="1512" y="613"/>
                    </a:lnTo>
                    <a:lnTo>
                      <a:pt x="1512" y="610"/>
                    </a:lnTo>
                    <a:lnTo>
                      <a:pt x="1513" y="602"/>
                    </a:lnTo>
                    <a:lnTo>
                      <a:pt x="1521" y="571"/>
                    </a:lnTo>
                    <a:lnTo>
                      <a:pt x="1529" y="542"/>
                    </a:lnTo>
                    <a:lnTo>
                      <a:pt x="1542" y="501"/>
                    </a:lnTo>
                    <a:lnTo>
                      <a:pt x="1558" y="452"/>
                    </a:lnTo>
                    <a:lnTo>
                      <a:pt x="1577" y="397"/>
                    </a:lnTo>
                    <a:lnTo>
                      <a:pt x="1598" y="339"/>
                    </a:lnTo>
                    <a:lnTo>
                      <a:pt x="1620" y="282"/>
                    </a:lnTo>
                    <a:lnTo>
                      <a:pt x="1641" y="227"/>
                    </a:lnTo>
                    <a:lnTo>
                      <a:pt x="1662" y="178"/>
                    </a:lnTo>
                    <a:lnTo>
                      <a:pt x="1663" y="175"/>
                    </a:lnTo>
                    <a:lnTo>
                      <a:pt x="1664" y="173"/>
                    </a:lnTo>
                    <a:lnTo>
                      <a:pt x="1666" y="172"/>
                    </a:lnTo>
                    <a:lnTo>
                      <a:pt x="1668" y="171"/>
                    </a:lnTo>
                    <a:lnTo>
                      <a:pt x="1670" y="169"/>
                    </a:lnTo>
                    <a:lnTo>
                      <a:pt x="1673" y="168"/>
                    </a:lnTo>
                    <a:lnTo>
                      <a:pt x="1677" y="168"/>
                    </a:lnTo>
                    <a:lnTo>
                      <a:pt x="1693" y="165"/>
                    </a:lnTo>
                    <a:lnTo>
                      <a:pt x="1707" y="164"/>
                    </a:lnTo>
                    <a:lnTo>
                      <a:pt x="1714" y="163"/>
                    </a:lnTo>
                    <a:lnTo>
                      <a:pt x="1723" y="163"/>
                    </a:lnTo>
                    <a:lnTo>
                      <a:pt x="1739" y="163"/>
                    </a:lnTo>
                    <a:lnTo>
                      <a:pt x="1757" y="165"/>
                    </a:lnTo>
                    <a:lnTo>
                      <a:pt x="1767" y="166"/>
                    </a:lnTo>
                    <a:lnTo>
                      <a:pt x="1776" y="168"/>
                    </a:lnTo>
                    <a:lnTo>
                      <a:pt x="1784" y="170"/>
                    </a:lnTo>
                    <a:lnTo>
                      <a:pt x="1791" y="173"/>
                    </a:lnTo>
                    <a:lnTo>
                      <a:pt x="1791" y="177"/>
                    </a:lnTo>
                    <a:lnTo>
                      <a:pt x="1791" y="202"/>
                    </a:lnTo>
                    <a:lnTo>
                      <a:pt x="1791" y="207"/>
                    </a:lnTo>
                    <a:lnTo>
                      <a:pt x="1792" y="215"/>
                    </a:lnTo>
                    <a:lnTo>
                      <a:pt x="1793" y="220"/>
                    </a:lnTo>
                    <a:lnTo>
                      <a:pt x="1794" y="225"/>
                    </a:lnTo>
                    <a:lnTo>
                      <a:pt x="1797" y="234"/>
                    </a:lnTo>
                    <a:lnTo>
                      <a:pt x="1799" y="239"/>
                    </a:lnTo>
                    <a:lnTo>
                      <a:pt x="1802" y="243"/>
                    </a:lnTo>
                    <a:lnTo>
                      <a:pt x="1805" y="247"/>
                    </a:lnTo>
                    <a:lnTo>
                      <a:pt x="1809" y="250"/>
                    </a:lnTo>
                    <a:lnTo>
                      <a:pt x="1814" y="253"/>
                    </a:lnTo>
                    <a:lnTo>
                      <a:pt x="1819" y="255"/>
                    </a:lnTo>
                    <a:lnTo>
                      <a:pt x="1825" y="256"/>
                    </a:lnTo>
                    <a:lnTo>
                      <a:pt x="1832" y="257"/>
                    </a:lnTo>
                    <a:lnTo>
                      <a:pt x="1838" y="256"/>
                    </a:lnTo>
                    <a:lnTo>
                      <a:pt x="1845" y="255"/>
                    </a:lnTo>
                    <a:lnTo>
                      <a:pt x="1852" y="254"/>
                    </a:lnTo>
                    <a:lnTo>
                      <a:pt x="1859" y="252"/>
                    </a:lnTo>
                    <a:lnTo>
                      <a:pt x="1867" y="249"/>
                    </a:lnTo>
                    <a:lnTo>
                      <a:pt x="1875" y="246"/>
                    </a:lnTo>
                    <a:lnTo>
                      <a:pt x="1891" y="239"/>
                    </a:lnTo>
                    <a:lnTo>
                      <a:pt x="1908" y="230"/>
                    </a:lnTo>
                    <a:lnTo>
                      <a:pt x="1926" y="220"/>
                    </a:lnTo>
                    <a:lnTo>
                      <a:pt x="1964" y="199"/>
                    </a:lnTo>
                    <a:lnTo>
                      <a:pt x="1983" y="188"/>
                    </a:lnTo>
                    <a:lnTo>
                      <a:pt x="2003" y="178"/>
                    </a:lnTo>
                    <a:lnTo>
                      <a:pt x="2024" y="169"/>
                    </a:lnTo>
                    <a:lnTo>
                      <a:pt x="2034" y="164"/>
                    </a:lnTo>
                    <a:lnTo>
                      <a:pt x="2044" y="160"/>
                    </a:lnTo>
                    <a:lnTo>
                      <a:pt x="2054" y="156"/>
                    </a:lnTo>
                    <a:lnTo>
                      <a:pt x="2065" y="153"/>
                    </a:lnTo>
                    <a:lnTo>
                      <a:pt x="2075" y="150"/>
                    </a:lnTo>
                    <a:lnTo>
                      <a:pt x="2085" y="147"/>
                    </a:lnTo>
                    <a:lnTo>
                      <a:pt x="2095" y="145"/>
                    </a:lnTo>
                    <a:lnTo>
                      <a:pt x="2106" y="144"/>
                    </a:lnTo>
                    <a:lnTo>
                      <a:pt x="2116" y="143"/>
                    </a:lnTo>
                    <a:lnTo>
                      <a:pt x="2127" y="142"/>
                    </a:lnTo>
                    <a:lnTo>
                      <a:pt x="2135" y="142"/>
                    </a:lnTo>
                    <a:lnTo>
                      <a:pt x="2143" y="143"/>
                    </a:lnTo>
                    <a:lnTo>
                      <a:pt x="2151" y="144"/>
                    </a:lnTo>
                    <a:lnTo>
                      <a:pt x="2158" y="145"/>
                    </a:lnTo>
                    <a:lnTo>
                      <a:pt x="2165" y="146"/>
                    </a:lnTo>
                    <a:lnTo>
                      <a:pt x="2172" y="148"/>
                    </a:lnTo>
                    <a:lnTo>
                      <a:pt x="2184" y="152"/>
                    </a:lnTo>
                    <a:lnTo>
                      <a:pt x="2194" y="157"/>
                    </a:lnTo>
                    <a:lnTo>
                      <a:pt x="2199" y="160"/>
                    </a:lnTo>
                    <a:lnTo>
                      <a:pt x="2204" y="163"/>
                    </a:lnTo>
                    <a:lnTo>
                      <a:pt x="2208" y="166"/>
                    </a:lnTo>
                    <a:lnTo>
                      <a:pt x="2212" y="170"/>
                    </a:lnTo>
                    <a:lnTo>
                      <a:pt x="2219" y="177"/>
                    </a:lnTo>
                    <a:lnTo>
                      <a:pt x="2225" y="185"/>
                    </a:lnTo>
                    <a:lnTo>
                      <a:pt x="2229" y="193"/>
                    </a:lnTo>
                    <a:lnTo>
                      <a:pt x="2231" y="197"/>
                    </a:lnTo>
                    <a:lnTo>
                      <a:pt x="2233" y="201"/>
                    </a:lnTo>
                    <a:lnTo>
                      <a:pt x="2235" y="206"/>
                    </a:lnTo>
                    <a:lnTo>
                      <a:pt x="2236" y="210"/>
                    </a:lnTo>
                    <a:lnTo>
                      <a:pt x="2238" y="219"/>
                    </a:lnTo>
                    <a:lnTo>
                      <a:pt x="2240" y="229"/>
                    </a:lnTo>
                    <a:lnTo>
                      <a:pt x="2241" y="237"/>
                    </a:lnTo>
                    <a:lnTo>
                      <a:pt x="2241" y="246"/>
                    </a:lnTo>
                    <a:close/>
                  </a:path>
                </a:pathLst>
              </a:custGeom>
              <a:solidFill>
                <a:srgbClr val="FF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"/>
              <p:cNvSpPr>
                <a:spLocks noEditPoints="1"/>
              </p:cNvSpPr>
              <p:nvPr/>
            </p:nvSpPr>
            <p:spPr bwMode="auto">
              <a:xfrm>
                <a:off x="4597400" y="5064126"/>
                <a:ext cx="3613150" cy="552450"/>
              </a:xfrm>
              <a:custGeom>
                <a:avLst/>
                <a:gdLst>
                  <a:gd name="T0" fmla="*/ 337 w 2276"/>
                  <a:gd name="T1" fmla="*/ 258 h 348"/>
                  <a:gd name="T2" fmla="*/ 317 w 2276"/>
                  <a:gd name="T3" fmla="*/ 267 h 348"/>
                  <a:gd name="T4" fmla="*/ 315 w 2276"/>
                  <a:gd name="T5" fmla="*/ 206 h 348"/>
                  <a:gd name="T6" fmla="*/ 339 w 2276"/>
                  <a:gd name="T7" fmla="*/ 218 h 348"/>
                  <a:gd name="T8" fmla="*/ 331 w 2276"/>
                  <a:gd name="T9" fmla="*/ 112 h 348"/>
                  <a:gd name="T10" fmla="*/ 321 w 2276"/>
                  <a:gd name="T11" fmla="*/ 131 h 348"/>
                  <a:gd name="T12" fmla="*/ 283 w 2276"/>
                  <a:gd name="T13" fmla="*/ 138 h 348"/>
                  <a:gd name="T14" fmla="*/ 312 w 2276"/>
                  <a:gd name="T15" fmla="*/ 79 h 348"/>
                  <a:gd name="T16" fmla="*/ 329 w 2276"/>
                  <a:gd name="T17" fmla="*/ 96 h 348"/>
                  <a:gd name="T18" fmla="*/ 449 w 2276"/>
                  <a:gd name="T19" fmla="*/ 229 h 348"/>
                  <a:gd name="T20" fmla="*/ 428 w 2276"/>
                  <a:gd name="T21" fmla="*/ 187 h 348"/>
                  <a:gd name="T22" fmla="*/ 389 w 2276"/>
                  <a:gd name="T23" fmla="*/ 173 h 348"/>
                  <a:gd name="T24" fmla="*/ 397 w 2276"/>
                  <a:gd name="T25" fmla="*/ 164 h 348"/>
                  <a:gd name="T26" fmla="*/ 424 w 2276"/>
                  <a:gd name="T27" fmla="*/ 144 h 348"/>
                  <a:gd name="T28" fmla="*/ 437 w 2276"/>
                  <a:gd name="T29" fmla="*/ 92 h 348"/>
                  <a:gd name="T30" fmla="*/ 425 w 2276"/>
                  <a:gd name="T31" fmla="*/ 38 h 348"/>
                  <a:gd name="T32" fmla="*/ 392 w 2276"/>
                  <a:gd name="T33" fmla="*/ 10 h 348"/>
                  <a:gd name="T34" fmla="*/ 331 w 2276"/>
                  <a:gd name="T35" fmla="*/ 1 h 348"/>
                  <a:gd name="T36" fmla="*/ 378 w 2276"/>
                  <a:gd name="T37" fmla="*/ 342 h 348"/>
                  <a:gd name="T38" fmla="*/ 418 w 2276"/>
                  <a:gd name="T39" fmla="*/ 328 h 348"/>
                  <a:gd name="T40" fmla="*/ 440 w 2276"/>
                  <a:gd name="T41" fmla="*/ 302 h 348"/>
                  <a:gd name="T42" fmla="*/ 451 w 2276"/>
                  <a:gd name="T43" fmla="*/ 258 h 348"/>
                  <a:gd name="T44" fmla="*/ 1027 w 2276"/>
                  <a:gd name="T45" fmla="*/ 345 h 348"/>
                  <a:gd name="T46" fmla="*/ 876 w 2276"/>
                  <a:gd name="T47" fmla="*/ 283 h 348"/>
                  <a:gd name="T48" fmla="*/ 1458 w 2276"/>
                  <a:gd name="T49" fmla="*/ 263 h 348"/>
                  <a:gd name="T50" fmla="*/ 1384 w 2276"/>
                  <a:gd name="T51" fmla="*/ 345 h 348"/>
                  <a:gd name="T52" fmla="*/ 1982 w 2276"/>
                  <a:gd name="T53" fmla="*/ 232 h 348"/>
                  <a:gd name="T54" fmla="*/ 1965 w 2276"/>
                  <a:gd name="T55" fmla="*/ 258 h 348"/>
                  <a:gd name="T56" fmla="*/ 1905 w 2276"/>
                  <a:gd name="T57" fmla="*/ 265 h 348"/>
                  <a:gd name="T58" fmla="*/ 1776 w 2276"/>
                  <a:gd name="T59" fmla="*/ 259 h 348"/>
                  <a:gd name="T60" fmla="*/ 1751 w 2276"/>
                  <a:gd name="T61" fmla="*/ 234 h 348"/>
                  <a:gd name="T62" fmla="*/ 1746 w 2276"/>
                  <a:gd name="T63" fmla="*/ 179 h 348"/>
                  <a:gd name="T64" fmla="*/ 1755 w 2276"/>
                  <a:gd name="T65" fmla="*/ 104 h 348"/>
                  <a:gd name="T66" fmla="*/ 1780 w 2276"/>
                  <a:gd name="T67" fmla="*/ 87 h 348"/>
                  <a:gd name="T68" fmla="*/ 1910 w 2276"/>
                  <a:gd name="T69" fmla="*/ 83 h 348"/>
                  <a:gd name="T70" fmla="*/ 1967 w 2276"/>
                  <a:gd name="T71" fmla="*/ 92 h 348"/>
                  <a:gd name="T72" fmla="*/ 1979 w 2276"/>
                  <a:gd name="T73" fmla="*/ 123 h 348"/>
                  <a:gd name="T74" fmla="*/ 2078 w 2276"/>
                  <a:gd name="T75" fmla="*/ 73 h 348"/>
                  <a:gd name="T76" fmla="*/ 2060 w 2276"/>
                  <a:gd name="T77" fmla="*/ 33 h 348"/>
                  <a:gd name="T78" fmla="*/ 2023 w 2276"/>
                  <a:gd name="T79" fmla="*/ 10 h 348"/>
                  <a:gd name="T80" fmla="*/ 1922 w 2276"/>
                  <a:gd name="T81" fmla="*/ 0 h 348"/>
                  <a:gd name="T82" fmla="*/ 1745 w 2276"/>
                  <a:gd name="T83" fmla="*/ 4 h 348"/>
                  <a:gd name="T84" fmla="*/ 1694 w 2276"/>
                  <a:gd name="T85" fmla="*/ 19 h 348"/>
                  <a:gd name="T86" fmla="*/ 1661 w 2276"/>
                  <a:gd name="T87" fmla="*/ 46 h 348"/>
                  <a:gd name="T88" fmla="*/ 1644 w 2276"/>
                  <a:gd name="T89" fmla="*/ 97 h 348"/>
                  <a:gd name="T90" fmla="*/ 1641 w 2276"/>
                  <a:gd name="T91" fmla="*/ 209 h 348"/>
                  <a:gd name="T92" fmla="*/ 1653 w 2276"/>
                  <a:gd name="T93" fmla="*/ 285 h 348"/>
                  <a:gd name="T94" fmla="*/ 1679 w 2276"/>
                  <a:gd name="T95" fmla="*/ 321 h 348"/>
                  <a:gd name="T96" fmla="*/ 1730 w 2276"/>
                  <a:gd name="T97" fmla="*/ 342 h 348"/>
                  <a:gd name="T98" fmla="*/ 1898 w 2276"/>
                  <a:gd name="T99" fmla="*/ 348 h 348"/>
                  <a:gd name="T100" fmla="*/ 2025 w 2276"/>
                  <a:gd name="T101" fmla="*/ 340 h 348"/>
                  <a:gd name="T102" fmla="*/ 2063 w 2276"/>
                  <a:gd name="T103" fmla="*/ 318 h 348"/>
                  <a:gd name="T104" fmla="*/ 2079 w 2276"/>
                  <a:gd name="T105" fmla="*/ 292 h 348"/>
                  <a:gd name="T106" fmla="*/ 2276 w 2276"/>
                  <a:gd name="T107" fmla="*/ 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76" h="348">
                    <a:moveTo>
                      <a:pt x="344" y="237"/>
                    </a:moveTo>
                    <a:lnTo>
                      <a:pt x="343" y="242"/>
                    </a:lnTo>
                    <a:lnTo>
                      <a:pt x="343" y="247"/>
                    </a:lnTo>
                    <a:lnTo>
                      <a:pt x="341" y="251"/>
                    </a:lnTo>
                    <a:lnTo>
                      <a:pt x="339" y="255"/>
                    </a:lnTo>
                    <a:lnTo>
                      <a:pt x="337" y="258"/>
                    </a:lnTo>
                    <a:lnTo>
                      <a:pt x="334" y="261"/>
                    </a:lnTo>
                    <a:lnTo>
                      <a:pt x="331" y="263"/>
                    </a:lnTo>
                    <a:lnTo>
                      <a:pt x="328" y="265"/>
                    </a:lnTo>
                    <a:lnTo>
                      <a:pt x="323" y="266"/>
                    </a:lnTo>
                    <a:lnTo>
                      <a:pt x="320" y="267"/>
                    </a:lnTo>
                    <a:lnTo>
                      <a:pt x="317" y="267"/>
                    </a:lnTo>
                    <a:lnTo>
                      <a:pt x="308" y="268"/>
                    </a:lnTo>
                    <a:lnTo>
                      <a:pt x="294" y="268"/>
                    </a:lnTo>
                    <a:lnTo>
                      <a:pt x="104" y="268"/>
                    </a:lnTo>
                    <a:lnTo>
                      <a:pt x="104" y="205"/>
                    </a:lnTo>
                    <a:lnTo>
                      <a:pt x="292" y="205"/>
                    </a:lnTo>
                    <a:lnTo>
                      <a:pt x="315" y="206"/>
                    </a:lnTo>
                    <a:lnTo>
                      <a:pt x="320" y="206"/>
                    </a:lnTo>
                    <a:lnTo>
                      <a:pt x="325" y="207"/>
                    </a:lnTo>
                    <a:lnTo>
                      <a:pt x="329" y="209"/>
                    </a:lnTo>
                    <a:lnTo>
                      <a:pt x="333" y="211"/>
                    </a:lnTo>
                    <a:lnTo>
                      <a:pt x="336" y="214"/>
                    </a:lnTo>
                    <a:lnTo>
                      <a:pt x="339" y="218"/>
                    </a:lnTo>
                    <a:lnTo>
                      <a:pt x="341" y="222"/>
                    </a:lnTo>
                    <a:lnTo>
                      <a:pt x="342" y="226"/>
                    </a:lnTo>
                    <a:lnTo>
                      <a:pt x="343" y="231"/>
                    </a:lnTo>
                    <a:lnTo>
                      <a:pt x="344" y="237"/>
                    </a:lnTo>
                    <a:close/>
                    <a:moveTo>
                      <a:pt x="331" y="108"/>
                    </a:moveTo>
                    <a:lnTo>
                      <a:pt x="331" y="112"/>
                    </a:lnTo>
                    <a:lnTo>
                      <a:pt x="330" y="116"/>
                    </a:lnTo>
                    <a:lnTo>
                      <a:pt x="329" y="120"/>
                    </a:lnTo>
                    <a:lnTo>
                      <a:pt x="328" y="123"/>
                    </a:lnTo>
                    <a:lnTo>
                      <a:pt x="326" y="126"/>
                    </a:lnTo>
                    <a:lnTo>
                      <a:pt x="324" y="129"/>
                    </a:lnTo>
                    <a:lnTo>
                      <a:pt x="321" y="131"/>
                    </a:lnTo>
                    <a:lnTo>
                      <a:pt x="318" y="133"/>
                    </a:lnTo>
                    <a:lnTo>
                      <a:pt x="313" y="136"/>
                    </a:lnTo>
                    <a:lnTo>
                      <a:pt x="310" y="136"/>
                    </a:lnTo>
                    <a:lnTo>
                      <a:pt x="306" y="137"/>
                    </a:lnTo>
                    <a:lnTo>
                      <a:pt x="297" y="138"/>
                    </a:lnTo>
                    <a:lnTo>
                      <a:pt x="283" y="138"/>
                    </a:lnTo>
                    <a:lnTo>
                      <a:pt x="104" y="138"/>
                    </a:lnTo>
                    <a:lnTo>
                      <a:pt x="104" y="77"/>
                    </a:lnTo>
                    <a:lnTo>
                      <a:pt x="280" y="77"/>
                    </a:lnTo>
                    <a:lnTo>
                      <a:pt x="301" y="78"/>
                    </a:lnTo>
                    <a:lnTo>
                      <a:pt x="307" y="78"/>
                    </a:lnTo>
                    <a:lnTo>
                      <a:pt x="312" y="79"/>
                    </a:lnTo>
                    <a:lnTo>
                      <a:pt x="316" y="81"/>
                    </a:lnTo>
                    <a:lnTo>
                      <a:pt x="320" y="84"/>
                    </a:lnTo>
                    <a:lnTo>
                      <a:pt x="323" y="87"/>
                    </a:lnTo>
                    <a:lnTo>
                      <a:pt x="326" y="90"/>
                    </a:lnTo>
                    <a:lnTo>
                      <a:pt x="328" y="94"/>
                    </a:lnTo>
                    <a:lnTo>
                      <a:pt x="329" y="96"/>
                    </a:lnTo>
                    <a:lnTo>
                      <a:pt x="330" y="98"/>
                    </a:lnTo>
                    <a:lnTo>
                      <a:pt x="331" y="103"/>
                    </a:lnTo>
                    <a:lnTo>
                      <a:pt x="331" y="108"/>
                    </a:lnTo>
                    <a:close/>
                    <a:moveTo>
                      <a:pt x="451" y="250"/>
                    </a:moveTo>
                    <a:lnTo>
                      <a:pt x="451" y="239"/>
                    </a:lnTo>
                    <a:lnTo>
                      <a:pt x="449" y="229"/>
                    </a:lnTo>
                    <a:lnTo>
                      <a:pt x="448" y="220"/>
                    </a:lnTo>
                    <a:lnTo>
                      <a:pt x="445" y="211"/>
                    </a:lnTo>
                    <a:lnTo>
                      <a:pt x="442" y="204"/>
                    </a:lnTo>
                    <a:lnTo>
                      <a:pt x="438" y="198"/>
                    </a:lnTo>
                    <a:lnTo>
                      <a:pt x="433" y="192"/>
                    </a:lnTo>
                    <a:lnTo>
                      <a:pt x="428" y="187"/>
                    </a:lnTo>
                    <a:lnTo>
                      <a:pt x="423" y="184"/>
                    </a:lnTo>
                    <a:lnTo>
                      <a:pt x="418" y="181"/>
                    </a:lnTo>
                    <a:lnTo>
                      <a:pt x="412" y="178"/>
                    </a:lnTo>
                    <a:lnTo>
                      <a:pt x="406" y="176"/>
                    </a:lnTo>
                    <a:lnTo>
                      <a:pt x="398" y="174"/>
                    </a:lnTo>
                    <a:lnTo>
                      <a:pt x="389" y="173"/>
                    </a:lnTo>
                    <a:lnTo>
                      <a:pt x="379" y="172"/>
                    </a:lnTo>
                    <a:lnTo>
                      <a:pt x="368" y="171"/>
                    </a:lnTo>
                    <a:lnTo>
                      <a:pt x="377" y="169"/>
                    </a:lnTo>
                    <a:lnTo>
                      <a:pt x="384" y="167"/>
                    </a:lnTo>
                    <a:lnTo>
                      <a:pt x="391" y="166"/>
                    </a:lnTo>
                    <a:lnTo>
                      <a:pt x="397" y="164"/>
                    </a:lnTo>
                    <a:lnTo>
                      <a:pt x="406" y="160"/>
                    </a:lnTo>
                    <a:lnTo>
                      <a:pt x="410" y="157"/>
                    </a:lnTo>
                    <a:lnTo>
                      <a:pt x="414" y="155"/>
                    </a:lnTo>
                    <a:lnTo>
                      <a:pt x="417" y="152"/>
                    </a:lnTo>
                    <a:lnTo>
                      <a:pt x="419" y="150"/>
                    </a:lnTo>
                    <a:lnTo>
                      <a:pt x="424" y="144"/>
                    </a:lnTo>
                    <a:lnTo>
                      <a:pt x="428" y="137"/>
                    </a:lnTo>
                    <a:lnTo>
                      <a:pt x="431" y="130"/>
                    </a:lnTo>
                    <a:lnTo>
                      <a:pt x="434" y="122"/>
                    </a:lnTo>
                    <a:lnTo>
                      <a:pt x="435" y="112"/>
                    </a:lnTo>
                    <a:lnTo>
                      <a:pt x="437" y="102"/>
                    </a:lnTo>
                    <a:lnTo>
                      <a:pt x="437" y="92"/>
                    </a:lnTo>
                    <a:lnTo>
                      <a:pt x="436" y="78"/>
                    </a:lnTo>
                    <a:lnTo>
                      <a:pt x="436" y="71"/>
                    </a:lnTo>
                    <a:lnTo>
                      <a:pt x="435" y="65"/>
                    </a:lnTo>
                    <a:lnTo>
                      <a:pt x="432" y="53"/>
                    </a:lnTo>
                    <a:lnTo>
                      <a:pt x="428" y="43"/>
                    </a:lnTo>
                    <a:lnTo>
                      <a:pt x="425" y="38"/>
                    </a:lnTo>
                    <a:lnTo>
                      <a:pt x="423" y="34"/>
                    </a:lnTo>
                    <a:lnTo>
                      <a:pt x="416" y="26"/>
                    </a:lnTo>
                    <a:lnTo>
                      <a:pt x="412" y="23"/>
                    </a:lnTo>
                    <a:lnTo>
                      <a:pt x="408" y="20"/>
                    </a:lnTo>
                    <a:lnTo>
                      <a:pt x="399" y="14"/>
                    </a:lnTo>
                    <a:lnTo>
                      <a:pt x="392" y="10"/>
                    </a:lnTo>
                    <a:lnTo>
                      <a:pt x="384" y="8"/>
                    </a:lnTo>
                    <a:lnTo>
                      <a:pt x="376" y="5"/>
                    </a:lnTo>
                    <a:lnTo>
                      <a:pt x="367" y="4"/>
                    </a:lnTo>
                    <a:lnTo>
                      <a:pt x="356" y="2"/>
                    </a:lnTo>
                    <a:lnTo>
                      <a:pt x="345" y="1"/>
                    </a:lnTo>
                    <a:lnTo>
                      <a:pt x="331" y="1"/>
                    </a:lnTo>
                    <a:lnTo>
                      <a:pt x="316" y="1"/>
                    </a:lnTo>
                    <a:lnTo>
                      <a:pt x="0" y="0"/>
                    </a:lnTo>
                    <a:lnTo>
                      <a:pt x="0" y="344"/>
                    </a:lnTo>
                    <a:lnTo>
                      <a:pt x="330" y="344"/>
                    </a:lnTo>
                    <a:lnTo>
                      <a:pt x="356" y="343"/>
                    </a:lnTo>
                    <a:lnTo>
                      <a:pt x="378" y="342"/>
                    </a:lnTo>
                    <a:lnTo>
                      <a:pt x="387" y="340"/>
                    </a:lnTo>
                    <a:lnTo>
                      <a:pt x="395" y="338"/>
                    </a:lnTo>
                    <a:lnTo>
                      <a:pt x="402" y="336"/>
                    </a:lnTo>
                    <a:lnTo>
                      <a:pt x="408" y="333"/>
                    </a:lnTo>
                    <a:lnTo>
                      <a:pt x="413" y="331"/>
                    </a:lnTo>
                    <a:lnTo>
                      <a:pt x="418" y="328"/>
                    </a:lnTo>
                    <a:lnTo>
                      <a:pt x="427" y="320"/>
                    </a:lnTo>
                    <a:lnTo>
                      <a:pt x="431" y="316"/>
                    </a:lnTo>
                    <a:lnTo>
                      <a:pt x="432" y="314"/>
                    </a:lnTo>
                    <a:lnTo>
                      <a:pt x="434" y="312"/>
                    </a:lnTo>
                    <a:lnTo>
                      <a:pt x="437" y="307"/>
                    </a:lnTo>
                    <a:lnTo>
                      <a:pt x="440" y="302"/>
                    </a:lnTo>
                    <a:lnTo>
                      <a:pt x="445" y="291"/>
                    </a:lnTo>
                    <a:lnTo>
                      <a:pt x="447" y="285"/>
                    </a:lnTo>
                    <a:lnTo>
                      <a:pt x="448" y="279"/>
                    </a:lnTo>
                    <a:lnTo>
                      <a:pt x="449" y="272"/>
                    </a:lnTo>
                    <a:lnTo>
                      <a:pt x="450" y="265"/>
                    </a:lnTo>
                    <a:lnTo>
                      <a:pt x="451" y="258"/>
                    </a:lnTo>
                    <a:lnTo>
                      <a:pt x="451" y="250"/>
                    </a:lnTo>
                    <a:close/>
                    <a:moveTo>
                      <a:pt x="839" y="212"/>
                    </a:moveTo>
                    <a:lnTo>
                      <a:pt x="687" y="212"/>
                    </a:lnTo>
                    <a:lnTo>
                      <a:pt x="763" y="75"/>
                    </a:lnTo>
                    <a:lnTo>
                      <a:pt x="839" y="212"/>
                    </a:lnTo>
                    <a:close/>
                    <a:moveTo>
                      <a:pt x="1027" y="345"/>
                    </a:moveTo>
                    <a:lnTo>
                      <a:pt x="836" y="1"/>
                    </a:lnTo>
                    <a:lnTo>
                      <a:pt x="692" y="1"/>
                    </a:lnTo>
                    <a:lnTo>
                      <a:pt x="495" y="344"/>
                    </a:lnTo>
                    <a:lnTo>
                      <a:pt x="615" y="344"/>
                    </a:lnTo>
                    <a:lnTo>
                      <a:pt x="649" y="283"/>
                    </a:lnTo>
                    <a:lnTo>
                      <a:pt x="876" y="283"/>
                    </a:lnTo>
                    <a:lnTo>
                      <a:pt x="910" y="344"/>
                    </a:lnTo>
                    <a:lnTo>
                      <a:pt x="1027" y="345"/>
                    </a:lnTo>
                    <a:close/>
                    <a:moveTo>
                      <a:pt x="1556" y="345"/>
                    </a:moveTo>
                    <a:lnTo>
                      <a:pt x="1556" y="2"/>
                    </a:lnTo>
                    <a:lnTo>
                      <a:pt x="1455" y="2"/>
                    </a:lnTo>
                    <a:lnTo>
                      <a:pt x="1458" y="263"/>
                    </a:lnTo>
                    <a:lnTo>
                      <a:pt x="1246" y="2"/>
                    </a:lnTo>
                    <a:lnTo>
                      <a:pt x="1076" y="2"/>
                    </a:lnTo>
                    <a:lnTo>
                      <a:pt x="1076" y="345"/>
                    </a:lnTo>
                    <a:lnTo>
                      <a:pt x="1178" y="345"/>
                    </a:lnTo>
                    <a:lnTo>
                      <a:pt x="1175" y="87"/>
                    </a:lnTo>
                    <a:lnTo>
                      <a:pt x="1384" y="345"/>
                    </a:lnTo>
                    <a:lnTo>
                      <a:pt x="1556" y="345"/>
                    </a:lnTo>
                    <a:close/>
                    <a:moveTo>
                      <a:pt x="2086" y="233"/>
                    </a:moveTo>
                    <a:lnTo>
                      <a:pt x="2086" y="217"/>
                    </a:lnTo>
                    <a:lnTo>
                      <a:pt x="1982" y="217"/>
                    </a:lnTo>
                    <a:lnTo>
                      <a:pt x="1982" y="225"/>
                    </a:lnTo>
                    <a:lnTo>
                      <a:pt x="1982" y="232"/>
                    </a:lnTo>
                    <a:lnTo>
                      <a:pt x="1980" y="238"/>
                    </a:lnTo>
                    <a:lnTo>
                      <a:pt x="1978" y="244"/>
                    </a:lnTo>
                    <a:lnTo>
                      <a:pt x="1976" y="248"/>
                    </a:lnTo>
                    <a:lnTo>
                      <a:pt x="1973" y="252"/>
                    </a:lnTo>
                    <a:lnTo>
                      <a:pt x="1969" y="255"/>
                    </a:lnTo>
                    <a:lnTo>
                      <a:pt x="1965" y="258"/>
                    </a:lnTo>
                    <a:lnTo>
                      <a:pt x="1959" y="260"/>
                    </a:lnTo>
                    <a:lnTo>
                      <a:pt x="1953" y="262"/>
                    </a:lnTo>
                    <a:lnTo>
                      <a:pt x="1946" y="263"/>
                    </a:lnTo>
                    <a:lnTo>
                      <a:pt x="1936" y="264"/>
                    </a:lnTo>
                    <a:lnTo>
                      <a:pt x="1922" y="265"/>
                    </a:lnTo>
                    <a:lnTo>
                      <a:pt x="1905" y="265"/>
                    </a:lnTo>
                    <a:lnTo>
                      <a:pt x="1854" y="265"/>
                    </a:lnTo>
                    <a:lnTo>
                      <a:pt x="1821" y="265"/>
                    </a:lnTo>
                    <a:lnTo>
                      <a:pt x="1807" y="264"/>
                    </a:lnTo>
                    <a:lnTo>
                      <a:pt x="1795" y="263"/>
                    </a:lnTo>
                    <a:lnTo>
                      <a:pt x="1785" y="261"/>
                    </a:lnTo>
                    <a:lnTo>
                      <a:pt x="1776" y="259"/>
                    </a:lnTo>
                    <a:lnTo>
                      <a:pt x="1769" y="256"/>
                    </a:lnTo>
                    <a:lnTo>
                      <a:pt x="1763" y="252"/>
                    </a:lnTo>
                    <a:lnTo>
                      <a:pt x="1758" y="247"/>
                    </a:lnTo>
                    <a:lnTo>
                      <a:pt x="1756" y="244"/>
                    </a:lnTo>
                    <a:lnTo>
                      <a:pt x="1754" y="241"/>
                    </a:lnTo>
                    <a:lnTo>
                      <a:pt x="1751" y="234"/>
                    </a:lnTo>
                    <a:lnTo>
                      <a:pt x="1749" y="226"/>
                    </a:lnTo>
                    <a:lnTo>
                      <a:pt x="1748" y="216"/>
                    </a:lnTo>
                    <a:lnTo>
                      <a:pt x="1747" y="211"/>
                    </a:lnTo>
                    <a:lnTo>
                      <a:pt x="1747" y="205"/>
                    </a:lnTo>
                    <a:lnTo>
                      <a:pt x="1747" y="193"/>
                    </a:lnTo>
                    <a:lnTo>
                      <a:pt x="1746" y="179"/>
                    </a:lnTo>
                    <a:lnTo>
                      <a:pt x="1747" y="150"/>
                    </a:lnTo>
                    <a:lnTo>
                      <a:pt x="1748" y="130"/>
                    </a:lnTo>
                    <a:lnTo>
                      <a:pt x="1749" y="120"/>
                    </a:lnTo>
                    <a:lnTo>
                      <a:pt x="1752" y="111"/>
                    </a:lnTo>
                    <a:lnTo>
                      <a:pt x="1753" y="108"/>
                    </a:lnTo>
                    <a:lnTo>
                      <a:pt x="1755" y="104"/>
                    </a:lnTo>
                    <a:lnTo>
                      <a:pt x="1757" y="101"/>
                    </a:lnTo>
                    <a:lnTo>
                      <a:pt x="1760" y="98"/>
                    </a:lnTo>
                    <a:lnTo>
                      <a:pt x="1765" y="94"/>
                    </a:lnTo>
                    <a:lnTo>
                      <a:pt x="1768" y="92"/>
                    </a:lnTo>
                    <a:lnTo>
                      <a:pt x="1772" y="90"/>
                    </a:lnTo>
                    <a:lnTo>
                      <a:pt x="1780" y="87"/>
                    </a:lnTo>
                    <a:lnTo>
                      <a:pt x="1789" y="85"/>
                    </a:lnTo>
                    <a:lnTo>
                      <a:pt x="1800" y="84"/>
                    </a:lnTo>
                    <a:lnTo>
                      <a:pt x="1821" y="84"/>
                    </a:lnTo>
                    <a:lnTo>
                      <a:pt x="1848" y="83"/>
                    </a:lnTo>
                    <a:lnTo>
                      <a:pt x="1881" y="83"/>
                    </a:lnTo>
                    <a:lnTo>
                      <a:pt x="1910" y="83"/>
                    </a:lnTo>
                    <a:lnTo>
                      <a:pt x="1933" y="84"/>
                    </a:lnTo>
                    <a:lnTo>
                      <a:pt x="1942" y="85"/>
                    </a:lnTo>
                    <a:lnTo>
                      <a:pt x="1950" y="86"/>
                    </a:lnTo>
                    <a:lnTo>
                      <a:pt x="1957" y="87"/>
                    </a:lnTo>
                    <a:lnTo>
                      <a:pt x="1963" y="89"/>
                    </a:lnTo>
                    <a:lnTo>
                      <a:pt x="1967" y="92"/>
                    </a:lnTo>
                    <a:lnTo>
                      <a:pt x="1971" y="94"/>
                    </a:lnTo>
                    <a:lnTo>
                      <a:pt x="1974" y="98"/>
                    </a:lnTo>
                    <a:lnTo>
                      <a:pt x="1976" y="101"/>
                    </a:lnTo>
                    <a:lnTo>
                      <a:pt x="1977" y="106"/>
                    </a:lnTo>
                    <a:lnTo>
                      <a:pt x="1978" y="111"/>
                    </a:lnTo>
                    <a:lnTo>
                      <a:pt x="1979" y="123"/>
                    </a:lnTo>
                    <a:lnTo>
                      <a:pt x="2081" y="124"/>
                    </a:lnTo>
                    <a:lnTo>
                      <a:pt x="2081" y="111"/>
                    </a:lnTo>
                    <a:lnTo>
                      <a:pt x="2081" y="100"/>
                    </a:lnTo>
                    <a:lnTo>
                      <a:pt x="2081" y="91"/>
                    </a:lnTo>
                    <a:lnTo>
                      <a:pt x="2080" y="82"/>
                    </a:lnTo>
                    <a:lnTo>
                      <a:pt x="2078" y="73"/>
                    </a:lnTo>
                    <a:lnTo>
                      <a:pt x="2076" y="65"/>
                    </a:lnTo>
                    <a:lnTo>
                      <a:pt x="2074" y="57"/>
                    </a:lnTo>
                    <a:lnTo>
                      <a:pt x="2071" y="50"/>
                    </a:lnTo>
                    <a:lnTo>
                      <a:pt x="2068" y="44"/>
                    </a:lnTo>
                    <a:lnTo>
                      <a:pt x="2064" y="38"/>
                    </a:lnTo>
                    <a:lnTo>
                      <a:pt x="2060" y="33"/>
                    </a:lnTo>
                    <a:lnTo>
                      <a:pt x="2055" y="28"/>
                    </a:lnTo>
                    <a:lnTo>
                      <a:pt x="2050" y="23"/>
                    </a:lnTo>
                    <a:lnTo>
                      <a:pt x="2044" y="19"/>
                    </a:lnTo>
                    <a:lnTo>
                      <a:pt x="2038" y="16"/>
                    </a:lnTo>
                    <a:lnTo>
                      <a:pt x="2031" y="13"/>
                    </a:lnTo>
                    <a:lnTo>
                      <a:pt x="2023" y="10"/>
                    </a:lnTo>
                    <a:lnTo>
                      <a:pt x="2013" y="7"/>
                    </a:lnTo>
                    <a:lnTo>
                      <a:pt x="2002" y="5"/>
                    </a:lnTo>
                    <a:lnTo>
                      <a:pt x="1988" y="3"/>
                    </a:lnTo>
                    <a:lnTo>
                      <a:pt x="1970" y="2"/>
                    </a:lnTo>
                    <a:lnTo>
                      <a:pt x="1948" y="1"/>
                    </a:lnTo>
                    <a:lnTo>
                      <a:pt x="1922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803" y="0"/>
                    </a:lnTo>
                    <a:lnTo>
                      <a:pt x="1789" y="1"/>
                    </a:lnTo>
                    <a:lnTo>
                      <a:pt x="1765" y="2"/>
                    </a:lnTo>
                    <a:lnTo>
                      <a:pt x="1745" y="4"/>
                    </a:lnTo>
                    <a:lnTo>
                      <a:pt x="1736" y="5"/>
                    </a:lnTo>
                    <a:lnTo>
                      <a:pt x="1728" y="7"/>
                    </a:lnTo>
                    <a:lnTo>
                      <a:pt x="1713" y="11"/>
                    </a:lnTo>
                    <a:lnTo>
                      <a:pt x="1706" y="13"/>
                    </a:lnTo>
                    <a:lnTo>
                      <a:pt x="1700" y="16"/>
                    </a:lnTo>
                    <a:lnTo>
                      <a:pt x="1694" y="19"/>
                    </a:lnTo>
                    <a:lnTo>
                      <a:pt x="1688" y="22"/>
                    </a:lnTo>
                    <a:lnTo>
                      <a:pt x="1682" y="26"/>
                    </a:lnTo>
                    <a:lnTo>
                      <a:pt x="1676" y="30"/>
                    </a:lnTo>
                    <a:lnTo>
                      <a:pt x="1670" y="35"/>
                    </a:lnTo>
                    <a:lnTo>
                      <a:pt x="1665" y="40"/>
                    </a:lnTo>
                    <a:lnTo>
                      <a:pt x="1661" y="46"/>
                    </a:lnTo>
                    <a:lnTo>
                      <a:pt x="1657" y="52"/>
                    </a:lnTo>
                    <a:lnTo>
                      <a:pt x="1654" y="61"/>
                    </a:lnTo>
                    <a:lnTo>
                      <a:pt x="1651" y="68"/>
                    </a:lnTo>
                    <a:lnTo>
                      <a:pt x="1648" y="77"/>
                    </a:lnTo>
                    <a:lnTo>
                      <a:pt x="1646" y="87"/>
                    </a:lnTo>
                    <a:lnTo>
                      <a:pt x="1644" y="97"/>
                    </a:lnTo>
                    <a:lnTo>
                      <a:pt x="1643" y="109"/>
                    </a:lnTo>
                    <a:lnTo>
                      <a:pt x="1641" y="135"/>
                    </a:lnTo>
                    <a:lnTo>
                      <a:pt x="1641" y="166"/>
                    </a:lnTo>
                    <a:lnTo>
                      <a:pt x="1641" y="185"/>
                    </a:lnTo>
                    <a:lnTo>
                      <a:pt x="1641" y="201"/>
                    </a:lnTo>
                    <a:lnTo>
                      <a:pt x="1641" y="209"/>
                    </a:lnTo>
                    <a:lnTo>
                      <a:pt x="1642" y="217"/>
                    </a:lnTo>
                    <a:lnTo>
                      <a:pt x="1643" y="231"/>
                    </a:lnTo>
                    <a:lnTo>
                      <a:pt x="1645" y="256"/>
                    </a:lnTo>
                    <a:lnTo>
                      <a:pt x="1647" y="266"/>
                    </a:lnTo>
                    <a:lnTo>
                      <a:pt x="1650" y="276"/>
                    </a:lnTo>
                    <a:lnTo>
                      <a:pt x="1653" y="285"/>
                    </a:lnTo>
                    <a:lnTo>
                      <a:pt x="1656" y="292"/>
                    </a:lnTo>
                    <a:lnTo>
                      <a:pt x="1659" y="300"/>
                    </a:lnTo>
                    <a:lnTo>
                      <a:pt x="1663" y="306"/>
                    </a:lnTo>
                    <a:lnTo>
                      <a:pt x="1668" y="312"/>
                    </a:lnTo>
                    <a:lnTo>
                      <a:pt x="1673" y="317"/>
                    </a:lnTo>
                    <a:lnTo>
                      <a:pt x="1679" y="321"/>
                    </a:lnTo>
                    <a:lnTo>
                      <a:pt x="1685" y="326"/>
                    </a:lnTo>
                    <a:lnTo>
                      <a:pt x="1696" y="332"/>
                    </a:lnTo>
                    <a:lnTo>
                      <a:pt x="1702" y="334"/>
                    </a:lnTo>
                    <a:lnTo>
                      <a:pt x="1708" y="337"/>
                    </a:lnTo>
                    <a:lnTo>
                      <a:pt x="1722" y="341"/>
                    </a:lnTo>
                    <a:lnTo>
                      <a:pt x="1730" y="342"/>
                    </a:lnTo>
                    <a:lnTo>
                      <a:pt x="1739" y="344"/>
                    </a:lnTo>
                    <a:lnTo>
                      <a:pt x="1759" y="346"/>
                    </a:lnTo>
                    <a:lnTo>
                      <a:pt x="1783" y="347"/>
                    </a:lnTo>
                    <a:lnTo>
                      <a:pt x="1811" y="348"/>
                    </a:lnTo>
                    <a:lnTo>
                      <a:pt x="1846" y="348"/>
                    </a:lnTo>
                    <a:lnTo>
                      <a:pt x="1898" y="348"/>
                    </a:lnTo>
                    <a:lnTo>
                      <a:pt x="1940" y="348"/>
                    </a:lnTo>
                    <a:lnTo>
                      <a:pt x="1973" y="347"/>
                    </a:lnTo>
                    <a:lnTo>
                      <a:pt x="1998" y="345"/>
                    </a:lnTo>
                    <a:lnTo>
                      <a:pt x="2008" y="343"/>
                    </a:lnTo>
                    <a:lnTo>
                      <a:pt x="2017" y="342"/>
                    </a:lnTo>
                    <a:lnTo>
                      <a:pt x="2025" y="340"/>
                    </a:lnTo>
                    <a:lnTo>
                      <a:pt x="2032" y="338"/>
                    </a:lnTo>
                    <a:lnTo>
                      <a:pt x="2039" y="335"/>
                    </a:lnTo>
                    <a:lnTo>
                      <a:pt x="2045" y="332"/>
                    </a:lnTo>
                    <a:lnTo>
                      <a:pt x="2050" y="329"/>
                    </a:lnTo>
                    <a:lnTo>
                      <a:pt x="2056" y="325"/>
                    </a:lnTo>
                    <a:lnTo>
                      <a:pt x="2063" y="318"/>
                    </a:lnTo>
                    <a:lnTo>
                      <a:pt x="2067" y="315"/>
                    </a:lnTo>
                    <a:lnTo>
                      <a:pt x="2070" y="311"/>
                    </a:lnTo>
                    <a:lnTo>
                      <a:pt x="2073" y="307"/>
                    </a:lnTo>
                    <a:lnTo>
                      <a:pt x="2075" y="302"/>
                    </a:lnTo>
                    <a:lnTo>
                      <a:pt x="2077" y="297"/>
                    </a:lnTo>
                    <a:lnTo>
                      <a:pt x="2079" y="292"/>
                    </a:lnTo>
                    <a:lnTo>
                      <a:pt x="2081" y="286"/>
                    </a:lnTo>
                    <a:lnTo>
                      <a:pt x="2082" y="280"/>
                    </a:lnTo>
                    <a:lnTo>
                      <a:pt x="2084" y="267"/>
                    </a:lnTo>
                    <a:lnTo>
                      <a:pt x="2086" y="251"/>
                    </a:lnTo>
                    <a:lnTo>
                      <a:pt x="2086" y="233"/>
                    </a:lnTo>
                    <a:close/>
                    <a:moveTo>
                      <a:pt x="2276" y="3"/>
                    </a:moveTo>
                    <a:lnTo>
                      <a:pt x="2170" y="3"/>
                    </a:lnTo>
                    <a:lnTo>
                      <a:pt x="2170" y="346"/>
                    </a:lnTo>
                    <a:lnTo>
                      <a:pt x="2276" y="346"/>
                    </a:lnTo>
                    <a:lnTo>
                      <a:pt x="227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2311400" y="4789488"/>
                <a:ext cx="2171700" cy="1090613"/>
              </a:xfrm>
              <a:custGeom>
                <a:avLst/>
                <a:gdLst>
                  <a:gd name="T0" fmla="*/ 8 w 1368"/>
                  <a:gd name="T1" fmla="*/ 274 h 687"/>
                  <a:gd name="T2" fmla="*/ 35 w 1368"/>
                  <a:gd name="T3" fmla="*/ 194 h 687"/>
                  <a:gd name="T4" fmla="*/ 75 w 1368"/>
                  <a:gd name="T5" fmla="*/ 131 h 687"/>
                  <a:gd name="T6" fmla="*/ 116 w 1368"/>
                  <a:gd name="T7" fmla="*/ 89 h 687"/>
                  <a:gd name="T8" fmla="*/ 184 w 1368"/>
                  <a:gd name="T9" fmla="*/ 41 h 687"/>
                  <a:gd name="T10" fmla="*/ 231 w 1368"/>
                  <a:gd name="T11" fmla="*/ 21 h 687"/>
                  <a:gd name="T12" fmla="*/ 272 w 1368"/>
                  <a:gd name="T13" fmla="*/ 9 h 687"/>
                  <a:gd name="T14" fmla="*/ 351 w 1368"/>
                  <a:gd name="T15" fmla="*/ 0 h 687"/>
                  <a:gd name="T16" fmla="*/ 422 w 1368"/>
                  <a:gd name="T17" fmla="*/ 7 h 687"/>
                  <a:gd name="T18" fmla="*/ 488 w 1368"/>
                  <a:gd name="T19" fmla="*/ 27 h 687"/>
                  <a:gd name="T20" fmla="*/ 548 w 1368"/>
                  <a:gd name="T21" fmla="*/ 59 h 687"/>
                  <a:gd name="T22" fmla="*/ 600 w 1368"/>
                  <a:gd name="T23" fmla="*/ 101 h 687"/>
                  <a:gd name="T24" fmla="*/ 643 w 1368"/>
                  <a:gd name="T25" fmla="*/ 152 h 687"/>
                  <a:gd name="T26" fmla="*/ 675 w 1368"/>
                  <a:gd name="T27" fmla="*/ 211 h 687"/>
                  <a:gd name="T28" fmla="*/ 700 w 1368"/>
                  <a:gd name="T29" fmla="*/ 199 h 687"/>
                  <a:gd name="T30" fmla="*/ 734 w 1368"/>
                  <a:gd name="T31" fmla="*/ 141 h 687"/>
                  <a:gd name="T32" fmla="*/ 779 w 1368"/>
                  <a:gd name="T33" fmla="*/ 92 h 687"/>
                  <a:gd name="T34" fmla="*/ 832 w 1368"/>
                  <a:gd name="T35" fmla="*/ 52 h 687"/>
                  <a:gd name="T36" fmla="*/ 893 w 1368"/>
                  <a:gd name="T37" fmla="*/ 23 h 687"/>
                  <a:gd name="T38" fmla="*/ 960 w 1368"/>
                  <a:gd name="T39" fmla="*/ 5 h 687"/>
                  <a:gd name="T40" fmla="*/ 1035 w 1368"/>
                  <a:gd name="T41" fmla="*/ 1 h 687"/>
                  <a:gd name="T42" fmla="*/ 1105 w 1368"/>
                  <a:gd name="T43" fmla="*/ 12 h 687"/>
                  <a:gd name="T44" fmla="*/ 1184 w 1368"/>
                  <a:gd name="T45" fmla="*/ 42 h 687"/>
                  <a:gd name="T46" fmla="*/ 1252 w 1368"/>
                  <a:gd name="T47" fmla="*/ 90 h 687"/>
                  <a:gd name="T48" fmla="*/ 1307 w 1368"/>
                  <a:gd name="T49" fmla="*/ 152 h 687"/>
                  <a:gd name="T50" fmla="*/ 1341 w 1368"/>
                  <a:gd name="T51" fmla="*/ 211 h 687"/>
                  <a:gd name="T52" fmla="*/ 1363 w 1368"/>
                  <a:gd name="T53" fmla="*/ 284 h 687"/>
                  <a:gd name="T54" fmla="*/ 1368 w 1368"/>
                  <a:gd name="T55" fmla="*/ 363 h 687"/>
                  <a:gd name="T56" fmla="*/ 1352 w 1368"/>
                  <a:gd name="T57" fmla="*/ 447 h 687"/>
                  <a:gd name="T58" fmla="*/ 1316 w 1368"/>
                  <a:gd name="T59" fmla="*/ 523 h 687"/>
                  <a:gd name="T60" fmla="*/ 1276 w 1368"/>
                  <a:gd name="T61" fmla="*/ 575 h 687"/>
                  <a:gd name="T62" fmla="*/ 1226 w 1368"/>
                  <a:gd name="T63" fmla="*/ 619 h 687"/>
                  <a:gd name="T64" fmla="*/ 1160 w 1368"/>
                  <a:gd name="T65" fmla="*/ 657 h 687"/>
                  <a:gd name="T66" fmla="*/ 1120 w 1368"/>
                  <a:gd name="T67" fmla="*/ 672 h 687"/>
                  <a:gd name="T68" fmla="*/ 1052 w 1368"/>
                  <a:gd name="T69" fmla="*/ 685 h 687"/>
                  <a:gd name="T70" fmla="*/ 973 w 1368"/>
                  <a:gd name="T71" fmla="*/ 685 h 687"/>
                  <a:gd name="T72" fmla="*/ 905 w 1368"/>
                  <a:gd name="T73" fmla="*/ 669 h 687"/>
                  <a:gd name="T74" fmla="*/ 843 w 1368"/>
                  <a:gd name="T75" fmla="*/ 642 h 687"/>
                  <a:gd name="T76" fmla="*/ 788 w 1368"/>
                  <a:gd name="T77" fmla="*/ 604 h 687"/>
                  <a:gd name="T78" fmla="*/ 742 w 1368"/>
                  <a:gd name="T79" fmla="*/ 556 h 687"/>
                  <a:gd name="T80" fmla="*/ 705 w 1368"/>
                  <a:gd name="T81" fmla="*/ 501 h 687"/>
                  <a:gd name="T82" fmla="*/ 680 w 1368"/>
                  <a:gd name="T83" fmla="*/ 464 h 687"/>
                  <a:gd name="T84" fmla="*/ 650 w 1368"/>
                  <a:gd name="T85" fmla="*/ 524 h 687"/>
                  <a:gd name="T86" fmla="*/ 609 w 1368"/>
                  <a:gd name="T87" fmla="*/ 576 h 687"/>
                  <a:gd name="T88" fmla="*/ 558 w 1368"/>
                  <a:gd name="T89" fmla="*/ 620 h 687"/>
                  <a:gd name="T90" fmla="*/ 499 w 1368"/>
                  <a:gd name="T91" fmla="*/ 654 h 687"/>
                  <a:gd name="T92" fmla="*/ 435 w 1368"/>
                  <a:gd name="T93" fmla="*/ 676 h 687"/>
                  <a:gd name="T94" fmla="*/ 365 w 1368"/>
                  <a:gd name="T95" fmla="*/ 686 h 687"/>
                  <a:gd name="T96" fmla="*/ 297 w 1368"/>
                  <a:gd name="T97" fmla="*/ 682 h 687"/>
                  <a:gd name="T98" fmla="*/ 214 w 1368"/>
                  <a:gd name="T99" fmla="*/ 659 h 687"/>
                  <a:gd name="T100" fmla="*/ 141 w 1368"/>
                  <a:gd name="T101" fmla="*/ 618 h 687"/>
                  <a:gd name="T102" fmla="*/ 80 w 1368"/>
                  <a:gd name="T103" fmla="*/ 561 h 687"/>
                  <a:gd name="T104" fmla="*/ 43 w 1368"/>
                  <a:gd name="T105" fmla="*/ 507 h 687"/>
                  <a:gd name="T106" fmla="*/ 11 w 1368"/>
                  <a:gd name="T107" fmla="*/ 429 h 687"/>
                  <a:gd name="T108" fmla="*/ 1 w 1368"/>
                  <a:gd name="T109" fmla="*/ 361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68" h="687">
                    <a:moveTo>
                      <a:pt x="0" y="343"/>
                    </a:moveTo>
                    <a:lnTo>
                      <a:pt x="1" y="326"/>
                    </a:lnTo>
                    <a:lnTo>
                      <a:pt x="2" y="308"/>
                    </a:lnTo>
                    <a:lnTo>
                      <a:pt x="5" y="291"/>
                    </a:lnTo>
                    <a:lnTo>
                      <a:pt x="8" y="274"/>
                    </a:lnTo>
                    <a:lnTo>
                      <a:pt x="12" y="258"/>
                    </a:lnTo>
                    <a:lnTo>
                      <a:pt x="16" y="242"/>
                    </a:lnTo>
                    <a:lnTo>
                      <a:pt x="22" y="225"/>
                    </a:lnTo>
                    <a:lnTo>
                      <a:pt x="28" y="209"/>
                    </a:lnTo>
                    <a:lnTo>
                      <a:pt x="35" y="194"/>
                    </a:lnTo>
                    <a:lnTo>
                      <a:pt x="43" y="179"/>
                    </a:lnTo>
                    <a:lnTo>
                      <a:pt x="51" y="165"/>
                    </a:lnTo>
                    <a:lnTo>
                      <a:pt x="61" y="151"/>
                    </a:lnTo>
                    <a:lnTo>
                      <a:pt x="70" y="137"/>
                    </a:lnTo>
                    <a:lnTo>
                      <a:pt x="75" y="131"/>
                    </a:lnTo>
                    <a:lnTo>
                      <a:pt x="81" y="124"/>
                    </a:lnTo>
                    <a:lnTo>
                      <a:pt x="92" y="112"/>
                    </a:lnTo>
                    <a:lnTo>
                      <a:pt x="103" y="100"/>
                    </a:lnTo>
                    <a:lnTo>
                      <a:pt x="109" y="94"/>
                    </a:lnTo>
                    <a:lnTo>
                      <a:pt x="116" y="89"/>
                    </a:lnTo>
                    <a:lnTo>
                      <a:pt x="128" y="78"/>
                    </a:lnTo>
                    <a:lnTo>
                      <a:pt x="142" y="68"/>
                    </a:lnTo>
                    <a:lnTo>
                      <a:pt x="155" y="58"/>
                    </a:lnTo>
                    <a:lnTo>
                      <a:pt x="169" y="49"/>
                    </a:lnTo>
                    <a:lnTo>
                      <a:pt x="184" y="41"/>
                    </a:lnTo>
                    <a:lnTo>
                      <a:pt x="199" y="34"/>
                    </a:lnTo>
                    <a:lnTo>
                      <a:pt x="207" y="30"/>
                    </a:lnTo>
                    <a:lnTo>
                      <a:pt x="215" y="27"/>
                    </a:lnTo>
                    <a:lnTo>
                      <a:pt x="223" y="24"/>
                    </a:lnTo>
                    <a:lnTo>
                      <a:pt x="231" y="21"/>
                    </a:lnTo>
                    <a:lnTo>
                      <a:pt x="239" y="18"/>
                    </a:lnTo>
                    <a:lnTo>
                      <a:pt x="247" y="15"/>
                    </a:lnTo>
                    <a:lnTo>
                      <a:pt x="255" y="13"/>
                    </a:lnTo>
                    <a:lnTo>
                      <a:pt x="264" y="11"/>
                    </a:lnTo>
                    <a:lnTo>
                      <a:pt x="272" y="9"/>
                    </a:lnTo>
                    <a:lnTo>
                      <a:pt x="281" y="7"/>
                    </a:lnTo>
                    <a:lnTo>
                      <a:pt x="298" y="4"/>
                    </a:lnTo>
                    <a:lnTo>
                      <a:pt x="315" y="2"/>
                    </a:lnTo>
                    <a:lnTo>
                      <a:pt x="333" y="0"/>
                    </a:lnTo>
                    <a:lnTo>
                      <a:pt x="351" y="0"/>
                    </a:lnTo>
                    <a:lnTo>
                      <a:pt x="366" y="0"/>
                    </a:lnTo>
                    <a:lnTo>
                      <a:pt x="380" y="1"/>
                    </a:lnTo>
                    <a:lnTo>
                      <a:pt x="394" y="3"/>
                    </a:lnTo>
                    <a:lnTo>
                      <a:pt x="408" y="5"/>
                    </a:lnTo>
                    <a:lnTo>
                      <a:pt x="422" y="7"/>
                    </a:lnTo>
                    <a:lnTo>
                      <a:pt x="435" y="10"/>
                    </a:lnTo>
                    <a:lnTo>
                      <a:pt x="449" y="14"/>
                    </a:lnTo>
                    <a:lnTo>
                      <a:pt x="462" y="18"/>
                    </a:lnTo>
                    <a:lnTo>
                      <a:pt x="475" y="22"/>
                    </a:lnTo>
                    <a:lnTo>
                      <a:pt x="488" y="27"/>
                    </a:lnTo>
                    <a:lnTo>
                      <a:pt x="500" y="33"/>
                    </a:lnTo>
                    <a:lnTo>
                      <a:pt x="512" y="39"/>
                    </a:lnTo>
                    <a:lnTo>
                      <a:pt x="525" y="45"/>
                    </a:lnTo>
                    <a:lnTo>
                      <a:pt x="537" y="52"/>
                    </a:lnTo>
                    <a:lnTo>
                      <a:pt x="548" y="59"/>
                    </a:lnTo>
                    <a:lnTo>
                      <a:pt x="559" y="67"/>
                    </a:lnTo>
                    <a:lnTo>
                      <a:pt x="570" y="75"/>
                    </a:lnTo>
                    <a:lnTo>
                      <a:pt x="580" y="83"/>
                    </a:lnTo>
                    <a:lnTo>
                      <a:pt x="590" y="92"/>
                    </a:lnTo>
                    <a:lnTo>
                      <a:pt x="600" y="101"/>
                    </a:lnTo>
                    <a:lnTo>
                      <a:pt x="609" y="111"/>
                    </a:lnTo>
                    <a:lnTo>
                      <a:pt x="618" y="121"/>
                    </a:lnTo>
                    <a:lnTo>
                      <a:pt x="627" y="131"/>
                    </a:lnTo>
                    <a:lnTo>
                      <a:pt x="635" y="141"/>
                    </a:lnTo>
                    <a:lnTo>
                      <a:pt x="643" y="152"/>
                    </a:lnTo>
                    <a:lnTo>
                      <a:pt x="650" y="163"/>
                    </a:lnTo>
                    <a:lnTo>
                      <a:pt x="657" y="175"/>
                    </a:lnTo>
                    <a:lnTo>
                      <a:pt x="663" y="187"/>
                    </a:lnTo>
                    <a:lnTo>
                      <a:pt x="669" y="199"/>
                    </a:lnTo>
                    <a:lnTo>
                      <a:pt x="675" y="211"/>
                    </a:lnTo>
                    <a:lnTo>
                      <a:pt x="680" y="223"/>
                    </a:lnTo>
                    <a:lnTo>
                      <a:pt x="684" y="237"/>
                    </a:lnTo>
                    <a:lnTo>
                      <a:pt x="689" y="223"/>
                    </a:lnTo>
                    <a:lnTo>
                      <a:pt x="694" y="211"/>
                    </a:lnTo>
                    <a:lnTo>
                      <a:pt x="700" y="199"/>
                    </a:lnTo>
                    <a:lnTo>
                      <a:pt x="706" y="187"/>
                    </a:lnTo>
                    <a:lnTo>
                      <a:pt x="712" y="175"/>
                    </a:lnTo>
                    <a:lnTo>
                      <a:pt x="719" y="163"/>
                    </a:lnTo>
                    <a:lnTo>
                      <a:pt x="726" y="152"/>
                    </a:lnTo>
                    <a:lnTo>
                      <a:pt x="734" y="141"/>
                    </a:lnTo>
                    <a:lnTo>
                      <a:pt x="742" y="131"/>
                    </a:lnTo>
                    <a:lnTo>
                      <a:pt x="751" y="121"/>
                    </a:lnTo>
                    <a:lnTo>
                      <a:pt x="760" y="111"/>
                    </a:lnTo>
                    <a:lnTo>
                      <a:pt x="769" y="101"/>
                    </a:lnTo>
                    <a:lnTo>
                      <a:pt x="779" y="92"/>
                    </a:lnTo>
                    <a:lnTo>
                      <a:pt x="789" y="83"/>
                    </a:lnTo>
                    <a:lnTo>
                      <a:pt x="799" y="75"/>
                    </a:lnTo>
                    <a:lnTo>
                      <a:pt x="810" y="67"/>
                    </a:lnTo>
                    <a:lnTo>
                      <a:pt x="821" y="59"/>
                    </a:lnTo>
                    <a:lnTo>
                      <a:pt x="832" y="52"/>
                    </a:lnTo>
                    <a:lnTo>
                      <a:pt x="844" y="45"/>
                    </a:lnTo>
                    <a:lnTo>
                      <a:pt x="856" y="39"/>
                    </a:lnTo>
                    <a:lnTo>
                      <a:pt x="868" y="33"/>
                    </a:lnTo>
                    <a:lnTo>
                      <a:pt x="881" y="28"/>
                    </a:lnTo>
                    <a:lnTo>
                      <a:pt x="893" y="23"/>
                    </a:lnTo>
                    <a:lnTo>
                      <a:pt x="906" y="18"/>
                    </a:lnTo>
                    <a:lnTo>
                      <a:pt x="919" y="14"/>
                    </a:lnTo>
                    <a:lnTo>
                      <a:pt x="933" y="11"/>
                    </a:lnTo>
                    <a:lnTo>
                      <a:pt x="946" y="8"/>
                    </a:lnTo>
                    <a:lnTo>
                      <a:pt x="960" y="5"/>
                    </a:lnTo>
                    <a:lnTo>
                      <a:pt x="974" y="3"/>
                    </a:lnTo>
                    <a:lnTo>
                      <a:pt x="988" y="2"/>
                    </a:lnTo>
                    <a:lnTo>
                      <a:pt x="1003" y="1"/>
                    </a:lnTo>
                    <a:lnTo>
                      <a:pt x="1017" y="1"/>
                    </a:lnTo>
                    <a:lnTo>
                      <a:pt x="1035" y="1"/>
                    </a:lnTo>
                    <a:lnTo>
                      <a:pt x="1053" y="3"/>
                    </a:lnTo>
                    <a:lnTo>
                      <a:pt x="1062" y="4"/>
                    </a:lnTo>
                    <a:lnTo>
                      <a:pt x="1070" y="5"/>
                    </a:lnTo>
                    <a:lnTo>
                      <a:pt x="1088" y="8"/>
                    </a:lnTo>
                    <a:lnTo>
                      <a:pt x="1105" y="12"/>
                    </a:lnTo>
                    <a:lnTo>
                      <a:pt x="1121" y="16"/>
                    </a:lnTo>
                    <a:lnTo>
                      <a:pt x="1137" y="22"/>
                    </a:lnTo>
                    <a:lnTo>
                      <a:pt x="1153" y="28"/>
                    </a:lnTo>
                    <a:lnTo>
                      <a:pt x="1169" y="35"/>
                    </a:lnTo>
                    <a:lnTo>
                      <a:pt x="1184" y="42"/>
                    </a:lnTo>
                    <a:lnTo>
                      <a:pt x="1199" y="51"/>
                    </a:lnTo>
                    <a:lnTo>
                      <a:pt x="1213" y="60"/>
                    </a:lnTo>
                    <a:lnTo>
                      <a:pt x="1226" y="69"/>
                    </a:lnTo>
                    <a:lnTo>
                      <a:pt x="1240" y="79"/>
                    </a:lnTo>
                    <a:lnTo>
                      <a:pt x="1252" y="90"/>
                    </a:lnTo>
                    <a:lnTo>
                      <a:pt x="1265" y="102"/>
                    </a:lnTo>
                    <a:lnTo>
                      <a:pt x="1276" y="114"/>
                    </a:lnTo>
                    <a:lnTo>
                      <a:pt x="1287" y="126"/>
                    </a:lnTo>
                    <a:lnTo>
                      <a:pt x="1298" y="139"/>
                    </a:lnTo>
                    <a:lnTo>
                      <a:pt x="1307" y="152"/>
                    </a:lnTo>
                    <a:lnTo>
                      <a:pt x="1312" y="159"/>
                    </a:lnTo>
                    <a:lnTo>
                      <a:pt x="1316" y="166"/>
                    </a:lnTo>
                    <a:lnTo>
                      <a:pt x="1325" y="181"/>
                    </a:lnTo>
                    <a:lnTo>
                      <a:pt x="1333" y="195"/>
                    </a:lnTo>
                    <a:lnTo>
                      <a:pt x="1341" y="211"/>
                    </a:lnTo>
                    <a:lnTo>
                      <a:pt x="1347" y="226"/>
                    </a:lnTo>
                    <a:lnTo>
                      <a:pt x="1352" y="243"/>
                    </a:lnTo>
                    <a:lnTo>
                      <a:pt x="1357" y="259"/>
                    </a:lnTo>
                    <a:lnTo>
                      <a:pt x="1361" y="276"/>
                    </a:lnTo>
                    <a:lnTo>
                      <a:pt x="1363" y="284"/>
                    </a:lnTo>
                    <a:lnTo>
                      <a:pt x="1364" y="293"/>
                    </a:lnTo>
                    <a:lnTo>
                      <a:pt x="1366" y="310"/>
                    </a:lnTo>
                    <a:lnTo>
                      <a:pt x="1368" y="328"/>
                    </a:lnTo>
                    <a:lnTo>
                      <a:pt x="1368" y="345"/>
                    </a:lnTo>
                    <a:lnTo>
                      <a:pt x="1368" y="363"/>
                    </a:lnTo>
                    <a:lnTo>
                      <a:pt x="1366" y="380"/>
                    </a:lnTo>
                    <a:lnTo>
                      <a:pt x="1364" y="397"/>
                    </a:lnTo>
                    <a:lnTo>
                      <a:pt x="1361" y="414"/>
                    </a:lnTo>
                    <a:lnTo>
                      <a:pt x="1357" y="431"/>
                    </a:lnTo>
                    <a:lnTo>
                      <a:pt x="1352" y="447"/>
                    </a:lnTo>
                    <a:lnTo>
                      <a:pt x="1347" y="463"/>
                    </a:lnTo>
                    <a:lnTo>
                      <a:pt x="1340" y="478"/>
                    </a:lnTo>
                    <a:lnTo>
                      <a:pt x="1332" y="494"/>
                    </a:lnTo>
                    <a:lnTo>
                      <a:pt x="1324" y="508"/>
                    </a:lnTo>
                    <a:lnTo>
                      <a:pt x="1316" y="523"/>
                    </a:lnTo>
                    <a:lnTo>
                      <a:pt x="1307" y="537"/>
                    </a:lnTo>
                    <a:lnTo>
                      <a:pt x="1297" y="550"/>
                    </a:lnTo>
                    <a:lnTo>
                      <a:pt x="1292" y="557"/>
                    </a:lnTo>
                    <a:lnTo>
                      <a:pt x="1287" y="563"/>
                    </a:lnTo>
                    <a:lnTo>
                      <a:pt x="1276" y="575"/>
                    </a:lnTo>
                    <a:lnTo>
                      <a:pt x="1264" y="587"/>
                    </a:lnTo>
                    <a:lnTo>
                      <a:pt x="1258" y="593"/>
                    </a:lnTo>
                    <a:lnTo>
                      <a:pt x="1252" y="599"/>
                    </a:lnTo>
                    <a:lnTo>
                      <a:pt x="1239" y="609"/>
                    </a:lnTo>
                    <a:lnTo>
                      <a:pt x="1226" y="619"/>
                    </a:lnTo>
                    <a:lnTo>
                      <a:pt x="1212" y="629"/>
                    </a:lnTo>
                    <a:lnTo>
                      <a:pt x="1198" y="638"/>
                    </a:lnTo>
                    <a:lnTo>
                      <a:pt x="1183" y="646"/>
                    </a:lnTo>
                    <a:lnTo>
                      <a:pt x="1168" y="654"/>
                    </a:lnTo>
                    <a:lnTo>
                      <a:pt x="1160" y="657"/>
                    </a:lnTo>
                    <a:lnTo>
                      <a:pt x="1152" y="660"/>
                    </a:lnTo>
                    <a:lnTo>
                      <a:pt x="1145" y="664"/>
                    </a:lnTo>
                    <a:lnTo>
                      <a:pt x="1137" y="667"/>
                    </a:lnTo>
                    <a:lnTo>
                      <a:pt x="1128" y="669"/>
                    </a:lnTo>
                    <a:lnTo>
                      <a:pt x="1120" y="672"/>
                    </a:lnTo>
                    <a:lnTo>
                      <a:pt x="1104" y="677"/>
                    </a:lnTo>
                    <a:lnTo>
                      <a:pt x="1095" y="679"/>
                    </a:lnTo>
                    <a:lnTo>
                      <a:pt x="1087" y="680"/>
                    </a:lnTo>
                    <a:lnTo>
                      <a:pt x="1070" y="683"/>
                    </a:lnTo>
                    <a:lnTo>
                      <a:pt x="1052" y="685"/>
                    </a:lnTo>
                    <a:lnTo>
                      <a:pt x="1034" y="687"/>
                    </a:lnTo>
                    <a:lnTo>
                      <a:pt x="1016" y="687"/>
                    </a:lnTo>
                    <a:lnTo>
                      <a:pt x="1002" y="687"/>
                    </a:lnTo>
                    <a:lnTo>
                      <a:pt x="987" y="686"/>
                    </a:lnTo>
                    <a:lnTo>
                      <a:pt x="973" y="685"/>
                    </a:lnTo>
                    <a:lnTo>
                      <a:pt x="959" y="683"/>
                    </a:lnTo>
                    <a:lnTo>
                      <a:pt x="946" y="680"/>
                    </a:lnTo>
                    <a:lnTo>
                      <a:pt x="932" y="677"/>
                    </a:lnTo>
                    <a:lnTo>
                      <a:pt x="919" y="674"/>
                    </a:lnTo>
                    <a:lnTo>
                      <a:pt x="905" y="669"/>
                    </a:lnTo>
                    <a:lnTo>
                      <a:pt x="893" y="665"/>
                    </a:lnTo>
                    <a:lnTo>
                      <a:pt x="880" y="660"/>
                    </a:lnTo>
                    <a:lnTo>
                      <a:pt x="867" y="654"/>
                    </a:lnTo>
                    <a:lnTo>
                      <a:pt x="855" y="649"/>
                    </a:lnTo>
                    <a:lnTo>
                      <a:pt x="843" y="642"/>
                    </a:lnTo>
                    <a:lnTo>
                      <a:pt x="832" y="635"/>
                    </a:lnTo>
                    <a:lnTo>
                      <a:pt x="820" y="628"/>
                    </a:lnTo>
                    <a:lnTo>
                      <a:pt x="809" y="621"/>
                    </a:lnTo>
                    <a:lnTo>
                      <a:pt x="799" y="612"/>
                    </a:lnTo>
                    <a:lnTo>
                      <a:pt x="788" y="604"/>
                    </a:lnTo>
                    <a:lnTo>
                      <a:pt x="778" y="595"/>
                    </a:lnTo>
                    <a:lnTo>
                      <a:pt x="769" y="586"/>
                    </a:lnTo>
                    <a:lnTo>
                      <a:pt x="759" y="577"/>
                    </a:lnTo>
                    <a:lnTo>
                      <a:pt x="750" y="567"/>
                    </a:lnTo>
                    <a:lnTo>
                      <a:pt x="742" y="556"/>
                    </a:lnTo>
                    <a:lnTo>
                      <a:pt x="734" y="546"/>
                    </a:lnTo>
                    <a:lnTo>
                      <a:pt x="726" y="535"/>
                    </a:lnTo>
                    <a:lnTo>
                      <a:pt x="719" y="524"/>
                    </a:lnTo>
                    <a:lnTo>
                      <a:pt x="712" y="512"/>
                    </a:lnTo>
                    <a:lnTo>
                      <a:pt x="705" y="501"/>
                    </a:lnTo>
                    <a:lnTo>
                      <a:pt x="699" y="489"/>
                    </a:lnTo>
                    <a:lnTo>
                      <a:pt x="694" y="477"/>
                    </a:lnTo>
                    <a:lnTo>
                      <a:pt x="689" y="464"/>
                    </a:lnTo>
                    <a:lnTo>
                      <a:pt x="684" y="451"/>
                    </a:lnTo>
                    <a:lnTo>
                      <a:pt x="680" y="464"/>
                    </a:lnTo>
                    <a:lnTo>
                      <a:pt x="675" y="477"/>
                    </a:lnTo>
                    <a:lnTo>
                      <a:pt x="669" y="489"/>
                    </a:lnTo>
                    <a:lnTo>
                      <a:pt x="663" y="501"/>
                    </a:lnTo>
                    <a:lnTo>
                      <a:pt x="656" y="512"/>
                    </a:lnTo>
                    <a:lnTo>
                      <a:pt x="650" y="524"/>
                    </a:lnTo>
                    <a:lnTo>
                      <a:pt x="642" y="535"/>
                    </a:lnTo>
                    <a:lnTo>
                      <a:pt x="634" y="546"/>
                    </a:lnTo>
                    <a:lnTo>
                      <a:pt x="626" y="556"/>
                    </a:lnTo>
                    <a:lnTo>
                      <a:pt x="618" y="566"/>
                    </a:lnTo>
                    <a:lnTo>
                      <a:pt x="609" y="576"/>
                    </a:lnTo>
                    <a:lnTo>
                      <a:pt x="599" y="586"/>
                    </a:lnTo>
                    <a:lnTo>
                      <a:pt x="590" y="595"/>
                    </a:lnTo>
                    <a:lnTo>
                      <a:pt x="580" y="604"/>
                    </a:lnTo>
                    <a:lnTo>
                      <a:pt x="569" y="612"/>
                    </a:lnTo>
                    <a:lnTo>
                      <a:pt x="558" y="620"/>
                    </a:lnTo>
                    <a:lnTo>
                      <a:pt x="547" y="628"/>
                    </a:lnTo>
                    <a:lnTo>
                      <a:pt x="536" y="635"/>
                    </a:lnTo>
                    <a:lnTo>
                      <a:pt x="524" y="642"/>
                    </a:lnTo>
                    <a:lnTo>
                      <a:pt x="511" y="648"/>
                    </a:lnTo>
                    <a:lnTo>
                      <a:pt x="499" y="654"/>
                    </a:lnTo>
                    <a:lnTo>
                      <a:pt x="487" y="659"/>
                    </a:lnTo>
                    <a:lnTo>
                      <a:pt x="474" y="664"/>
                    </a:lnTo>
                    <a:lnTo>
                      <a:pt x="461" y="669"/>
                    </a:lnTo>
                    <a:lnTo>
                      <a:pt x="448" y="673"/>
                    </a:lnTo>
                    <a:lnTo>
                      <a:pt x="435" y="676"/>
                    </a:lnTo>
                    <a:lnTo>
                      <a:pt x="421" y="679"/>
                    </a:lnTo>
                    <a:lnTo>
                      <a:pt x="407" y="682"/>
                    </a:lnTo>
                    <a:lnTo>
                      <a:pt x="393" y="684"/>
                    </a:lnTo>
                    <a:lnTo>
                      <a:pt x="379" y="685"/>
                    </a:lnTo>
                    <a:lnTo>
                      <a:pt x="365" y="686"/>
                    </a:lnTo>
                    <a:lnTo>
                      <a:pt x="350" y="686"/>
                    </a:lnTo>
                    <a:lnTo>
                      <a:pt x="332" y="686"/>
                    </a:lnTo>
                    <a:lnTo>
                      <a:pt x="315" y="685"/>
                    </a:lnTo>
                    <a:lnTo>
                      <a:pt x="306" y="684"/>
                    </a:lnTo>
                    <a:lnTo>
                      <a:pt x="297" y="682"/>
                    </a:lnTo>
                    <a:lnTo>
                      <a:pt x="280" y="679"/>
                    </a:lnTo>
                    <a:lnTo>
                      <a:pt x="263" y="676"/>
                    </a:lnTo>
                    <a:lnTo>
                      <a:pt x="246" y="671"/>
                    </a:lnTo>
                    <a:lnTo>
                      <a:pt x="230" y="665"/>
                    </a:lnTo>
                    <a:lnTo>
                      <a:pt x="214" y="659"/>
                    </a:lnTo>
                    <a:lnTo>
                      <a:pt x="199" y="652"/>
                    </a:lnTo>
                    <a:lnTo>
                      <a:pt x="183" y="645"/>
                    </a:lnTo>
                    <a:lnTo>
                      <a:pt x="169" y="637"/>
                    </a:lnTo>
                    <a:lnTo>
                      <a:pt x="155" y="628"/>
                    </a:lnTo>
                    <a:lnTo>
                      <a:pt x="141" y="618"/>
                    </a:lnTo>
                    <a:lnTo>
                      <a:pt x="128" y="608"/>
                    </a:lnTo>
                    <a:lnTo>
                      <a:pt x="115" y="597"/>
                    </a:lnTo>
                    <a:lnTo>
                      <a:pt x="103" y="586"/>
                    </a:lnTo>
                    <a:lnTo>
                      <a:pt x="91" y="574"/>
                    </a:lnTo>
                    <a:lnTo>
                      <a:pt x="80" y="561"/>
                    </a:lnTo>
                    <a:lnTo>
                      <a:pt x="70" y="549"/>
                    </a:lnTo>
                    <a:lnTo>
                      <a:pt x="60" y="535"/>
                    </a:lnTo>
                    <a:lnTo>
                      <a:pt x="55" y="528"/>
                    </a:lnTo>
                    <a:lnTo>
                      <a:pt x="51" y="521"/>
                    </a:lnTo>
                    <a:lnTo>
                      <a:pt x="43" y="507"/>
                    </a:lnTo>
                    <a:lnTo>
                      <a:pt x="35" y="492"/>
                    </a:lnTo>
                    <a:lnTo>
                      <a:pt x="28" y="477"/>
                    </a:lnTo>
                    <a:lnTo>
                      <a:pt x="22" y="461"/>
                    </a:lnTo>
                    <a:lnTo>
                      <a:pt x="16" y="445"/>
                    </a:lnTo>
                    <a:lnTo>
                      <a:pt x="11" y="429"/>
                    </a:lnTo>
                    <a:lnTo>
                      <a:pt x="7" y="413"/>
                    </a:lnTo>
                    <a:lnTo>
                      <a:pt x="6" y="404"/>
                    </a:lnTo>
                    <a:lnTo>
                      <a:pt x="4" y="396"/>
                    </a:lnTo>
                    <a:lnTo>
                      <a:pt x="2" y="378"/>
                    </a:lnTo>
                    <a:lnTo>
                      <a:pt x="1" y="361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014A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"/>
              <p:cNvSpPr>
                <a:spLocks noEditPoints="1"/>
              </p:cNvSpPr>
              <p:nvPr/>
            </p:nvSpPr>
            <p:spPr bwMode="auto">
              <a:xfrm>
                <a:off x="2520950" y="5057776"/>
                <a:ext cx="1824038" cy="554038"/>
              </a:xfrm>
              <a:custGeom>
                <a:avLst/>
                <a:gdLst>
                  <a:gd name="T0" fmla="*/ 436 w 1149"/>
                  <a:gd name="T1" fmla="*/ 275 h 349"/>
                  <a:gd name="T2" fmla="*/ 427 w 1149"/>
                  <a:gd name="T3" fmla="*/ 302 h 349"/>
                  <a:gd name="T4" fmla="*/ 417 w 1149"/>
                  <a:gd name="T5" fmla="*/ 315 h 349"/>
                  <a:gd name="T6" fmla="*/ 405 w 1149"/>
                  <a:gd name="T7" fmla="*/ 326 h 349"/>
                  <a:gd name="T8" fmla="*/ 378 w 1149"/>
                  <a:gd name="T9" fmla="*/ 338 h 349"/>
                  <a:gd name="T10" fmla="*/ 315 w 1149"/>
                  <a:gd name="T11" fmla="*/ 346 h 349"/>
                  <a:gd name="T12" fmla="*/ 246 w 1149"/>
                  <a:gd name="T13" fmla="*/ 349 h 349"/>
                  <a:gd name="T14" fmla="*/ 107 w 1149"/>
                  <a:gd name="T15" fmla="*/ 347 h 349"/>
                  <a:gd name="T16" fmla="*/ 57 w 1149"/>
                  <a:gd name="T17" fmla="*/ 340 h 349"/>
                  <a:gd name="T18" fmla="*/ 32 w 1149"/>
                  <a:gd name="T19" fmla="*/ 330 h 349"/>
                  <a:gd name="T20" fmla="*/ 18 w 1149"/>
                  <a:gd name="T21" fmla="*/ 318 h 349"/>
                  <a:gd name="T22" fmla="*/ 6 w 1149"/>
                  <a:gd name="T23" fmla="*/ 295 h 349"/>
                  <a:gd name="T24" fmla="*/ 1 w 1149"/>
                  <a:gd name="T25" fmla="*/ 265 h 349"/>
                  <a:gd name="T26" fmla="*/ 106 w 1149"/>
                  <a:gd name="T27" fmla="*/ 237 h 349"/>
                  <a:gd name="T28" fmla="*/ 109 w 1149"/>
                  <a:gd name="T29" fmla="*/ 258 h 349"/>
                  <a:gd name="T30" fmla="*/ 121 w 1149"/>
                  <a:gd name="T31" fmla="*/ 271 h 349"/>
                  <a:gd name="T32" fmla="*/ 153 w 1149"/>
                  <a:gd name="T33" fmla="*/ 275 h 349"/>
                  <a:gd name="T34" fmla="*/ 253 w 1149"/>
                  <a:gd name="T35" fmla="*/ 275 h 349"/>
                  <a:gd name="T36" fmla="*/ 302 w 1149"/>
                  <a:gd name="T37" fmla="*/ 272 h 349"/>
                  <a:gd name="T38" fmla="*/ 325 w 1149"/>
                  <a:gd name="T39" fmla="*/ 264 h 349"/>
                  <a:gd name="T40" fmla="*/ 331 w 1149"/>
                  <a:gd name="T41" fmla="*/ 248 h 349"/>
                  <a:gd name="T42" fmla="*/ 330 w 1149"/>
                  <a:gd name="T43" fmla="*/ 231 h 349"/>
                  <a:gd name="T44" fmla="*/ 314 w 1149"/>
                  <a:gd name="T45" fmla="*/ 216 h 349"/>
                  <a:gd name="T46" fmla="*/ 287 w 1149"/>
                  <a:gd name="T47" fmla="*/ 212 h 349"/>
                  <a:gd name="T48" fmla="*/ 102 w 1149"/>
                  <a:gd name="T49" fmla="*/ 211 h 349"/>
                  <a:gd name="T50" fmla="*/ 59 w 1149"/>
                  <a:gd name="T51" fmla="*/ 205 h 349"/>
                  <a:gd name="T52" fmla="*/ 33 w 1149"/>
                  <a:gd name="T53" fmla="*/ 195 h 349"/>
                  <a:gd name="T54" fmla="*/ 19 w 1149"/>
                  <a:gd name="T55" fmla="*/ 183 h 349"/>
                  <a:gd name="T56" fmla="*/ 7 w 1149"/>
                  <a:gd name="T57" fmla="*/ 160 h 349"/>
                  <a:gd name="T58" fmla="*/ 1 w 1149"/>
                  <a:gd name="T59" fmla="*/ 130 h 349"/>
                  <a:gd name="T60" fmla="*/ 1 w 1149"/>
                  <a:gd name="T61" fmla="*/ 87 h 349"/>
                  <a:gd name="T62" fmla="*/ 7 w 1149"/>
                  <a:gd name="T63" fmla="*/ 57 h 349"/>
                  <a:gd name="T64" fmla="*/ 25 w 1149"/>
                  <a:gd name="T65" fmla="*/ 29 h 349"/>
                  <a:gd name="T66" fmla="*/ 56 w 1149"/>
                  <a:gd name="T67" fmla="*/ 12 h 349"/>
                  <a:gd name="T68" fmla="*/ 113 w 1149"/>
                  <a:gd name="T69" fmla="*/ 3 h 349"/>
                  <a:gd name="T70" fmla="*/ 219 w 1149"/>
                  <a:gd name="T71" fmla="*/ 0 h 349"/>
                  <a:gd name="T72" fmla="*/ 342 w 1149"/>
                  <a:gd name="T73" fmla="*/ 4 h 349"/>
                  <a:gd name="T74" fmla="*/ 382 w 1149"/>
                  <a:gd name="T75" fmla="*/ 15 h 349"/>
                  <a:gd name="T76" fmla="*/ 404 w 1149"/>
                  <a:gd name="T77" fmla="*/ 28 h 349"/>
                  <a:gd name="T78" fmla="*/ 416 w 1149"/>
                  <a:gd name="T79" fmla="*/ 48 h 349"/>
                  <a:gd name="T80" fmla="*/ 423 w 1149"/>
                  <a:gd name="T81" fmla="*/ 88 h 349"/>
                  <a:gd name="T82" fmla="*/ 318 w 1149"/>
                  <a:gd name="T83" fmla="*/ 98 h 349"/>
                  <a:gd name="T84" fmla="*/ 312 w 1149"/>
                  <a:gd name="T85" fmla="*/ 85 h 349"/>
                  <a:gd name="T86" fmla="*/ 303 w 1149"/>
                  <a:gd name="T87" fmla="*/ 79 h 349"/>
                  <a:gd name="T88" fmla="*/ 261 w 1149"/>
                  <a:gd name="T89" fmla="*/ 75 h 349"/>
                  <a:gd name="T90" fmla="*/ 141 w 1149"/>
                  <a:gd name="T91" fmla="*/ 77 h 349"/>
                  <a:gd name="T92" fmla="*/ 118 w 1149"/>
                  <a:gd name="T93" fmla="*/ 82 h 349"/>
                  <a:gd name="T94" fmla="*/ 110 w 1149"/>
                  <a:gd name="T95" fmla="*/ 88 h 349"/>
                  <a:gd name="T96" fmla="*/ 105 w 1149"/>
                  <a:gd name="T97" fmla="*/ 105 h 349"/>
                  <a:gd name="T98" fmla="*/ 111 w 1149"/>
                  <a:gd name="T99" fmla="*/ 123 h 349"/>
                  <a:gd name="T100" fmla="*/ 129 w 1149"/>
                  <a:gd name="T101" fmla="*/ 133 h 349"/>
                  <a:gd name="T102" fmla="*/ 171 w 1149"/>
                  <a:gd name="T103" fmla="*/ 135 h 349"/>
                  <a:gd name="T104" fmla="*/ 343 w 1149"/>
                  <a:gd name="T105" fmla="*/ 138 h 349"/>
                  <a:gd name="T106" fmla="*/ 395 w 1149"/>
                  <a:gd name="T107" fmla="*/ 147 h 349"/>
                  <a:gd name="T108" fmla="*/ 417 w 1149"/>
                  <a:gd name="T109" fmla="*/ 163 h 349"/>
                  <a:gd name="T110" fmla="*/ 430 w 1149"/>
                  <a:gd name="T111" fmla="*/ 185 h 349"/>
                  <a:gd name="T112" fmla="*/ 437 w 1149"/>
                  <a:gd name="T113" fmla="*/ 215 h 349"/>
                  <a:gd name="T114" fmla="*/ 957 w 1149"/>
                  <a:gd name="T115" fmla="*/ 4 h 349"/>
                  <a:gd name="T116" fmla="*/ 772 w 1149"/>
                  <a:gd name="T117" fmla="*/ 286 h 349"/>
                  <a:gd name="T118" fmla="*/ 960 w 1149"/>
                  <a:gd name="T119" fmla="*/ 215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49" h="349">
                    <a:moveTo>
                      <a:pt x="439" y="240"/>
                    </a:moveTo>
                    <a:lnTo>
                      <a:pt x="438" y="253"/>
                    </a:lnTo>
                    <a:lnTo>
                      <a:pt x="437" y="264"/>
                    </a:lnTo>
                    <a:lnTo>
                      <a:pt x="436" y="275"/>
                    </a:lnTo>
                    <a:lnTo>
                      <a:pt x="434" y="285"/>
                    </a:lnTo>
                    <a:lnTo>
                      <a:pt x="431" y="293"/>
                    </a:lnTo>
                    <a:lnTo>
                      <a:pt x="429" y="298"/>
                    </a:lnTo>
                    <a:lnTo>
                      <a:pt x="427" y="302"/>
                    </a:lnTo>
                    <a:lnTo>
                      <a:pt x="425" y="305"/>
                    </a:lnTo>
                    <a:lnTo>
                      <a:pt x="423" y="309"/>
                    </a:lnTo>
                    <a:lnTo>
                      <a:pt x="420" y="312"/>
                    </a:lnTo>
                    <a:lnTo>
                      <a:pt x="417" y="315"/>
                    </a:lnTo>
                    <a:lnTo>
                      <a:pt x="415" y="318"/>
                    </a:lnTo>
                    <a:lnTo>
                      <a:pt x="411" y="321"/>
                    </a:lnTo>
                    <a:lnTo>
                      <a:pt x="408" y="324"/>
                    </a:lnTo>
                    <a:lnTo>
                      <a:pt x="405" y="326"/>
                    </a:lnTo>
                    <a:lnTo>
                      <a:pt x="397" y="331"/>
                    </a:lnTo>
                    <a:lnTo>
                      <a:pt x="393" y="333"/>
                    </a:lnTo>
                    <a:lnTo>
                      <a:pt x="389" y="335"/>
                    </a:lnTo>
                    <a:lnTo>
                      <a:pt x="378" y="338"/>
                    </a:lnTo>
                    <a:lnTo>
                      <a:pt x="368" y="340"/>
                    </a:lnTo>
                    <a:lnTo>
                      <a:pt x="357" y="342"/>
                    </a:lnTo>
                    <a:lnTo>
                      <a:pt x="345" y="344"/>
                    </a:lnTo>
                    <a:lnTo>
                      <a:pt x="315" y="346"/>
                    </a:lnTo>
                    <a:lnTo>
                      <a:pt x="300" y="347"/>
                    </a:lnTo>
                    <a:lnTo>
                      <a:pt x="284" y="348"/>
                    </a:lnTo>
                    <a:lnTo>
                      <a:pt x="266" y="348"/>
                    </a:lnTo>
                    <a:lnTo>
                      <a:pt x="246" y="349"/>
                    </a:lnTo>
                    <a:lnTo>
                      <a:pt x="198" y="349"/>
                    </a:lnTo>
                    <a:lnTo>
                      <a:pt x="146" y="348"/>
                    </a:lnTo>
                    <a:lnTo>
                      <a:pt x="125" y="348"/>
                    </a:lnTo>
                    <a:lnTo>
                      <a:pt x="107" y="347"/>
                    </a:lnTo>
                    <a:lnTo>
                      <a:pt x="92" y="346"/>
                    </a:lnTo>
                    <a:lnTo>
                      <a:pt x="79" y="344"/>
                    </a:lnTo>
                    <a:lnTo>
                      <a:pt x="67" y="342"/>
                    </a:lnTo>
                    <a:lnTo>
                      <a:pt x="57" y="340"/>
                    </a:lnTo>
                    <a:lnTo>
                      <a:pt x="50" y="338"/>
                    </a:lnTo>
                    <a:lnTo>
                      <a:pt x="43" y="336"/>
                    </a:lnTo>
                    <a:lnTo>
                      <a:pt x="37" y="333"/>
                    </a:lnTo>
                    <a:lnTo>
                      <a:pt x="32" y="330"/>
                    </a:lnTo>
                    <a:lnTo>
                      <a:pt x="27" y="326"/>
                    </a:lnTo>
                    <a:lnTo>
                      <a:pt x="24" y="324"/>
                    </a:lnTo>
                    <a:lnTo>
                      <a:pt x="22" y="322"/>
                    </a:lnTo>
                    <a:lnTo>
                      <a:pt x="18" y="318"/>
                    </a:lnTo>
                    <a:lnTo>
                      <a:pt x="14" y="313"/>
                    </a:lnTo>
                    <a:lnTo>
                      <a:pt x="11" y="307"/>
                    </a:lnTo>
                    <a:lnTo>
                      <a:pt x="8" y="302"/>
                    </a:lnTo>
                    <a:lnTo>
                      <a:pt x="6" y="295"/>
                    </a:lnTo>
                    <a:lnTo>
                      <a:pt x="4" y="289"/>
                    </a:lnTo>
                    <a:lnTo>
                      <a:pt x="3" y="281"/>
                    </a:lnTo>
                    <a:lnTo>
                      <a:pt x="2" y="274"/>
                    </a:lnTo>
                    <a:lnTo>
                      <a:pt x="1" y="265"/>
                    </a:lnTo>
                    <a:lnTo>
                      <a:pt x="1" y="256"/>
                    </a:lnTo>
                    <a:lnTo>
                      <a:pt x="1" y="248"/>
                    </a:lnTo>
                    <a:lnTo>
                      <a:pt x="1" y="237"/>
                    </a:lnTo>
                    <a:lnTo>
                      <a:pt x="106" y="237"/>
                    </a:lnTo>
                    <a:lnTo>
                      <a:pt x="107" y="245"/>
                    </a:lnTo>
                    <a:lnTo>
                      <a:pt x="108" y="253"/>
                    </a:lnTo>
                    <a:lnTo>
                      <a:pt x="108" y="256"/>
                    </a:lnTo>
                    <a:lnTo>
                      <a:pt x="109" y="258"/>
                    </a:lnTo>
                    <a:lnTo>
                      <a:pt x="111" y="263"/>
                    </a:lnTo>
                    <a:lnTo>
                      <a:pt x="114" y="266"/>
                    </a:lnTo>
                    <a:lnTo>
                      <a:pt x="117" y="269"/>
                    </a:lnTo>
                    <a:lnTo>
                      <a:pt x="121" y="271"/>
                    </a:lnTo>
                    <a:lnTo>
                      <a:pt x="127" y="272"/>
                    </a:lnTo>
                    <a:lnTo>
                      <a:pt x="131" y="273"/>
                    </a:lnTo>
                    <a:lnTo>
                      <a:pt x="137" y="273"/>
                    </a:lnTo>
                    <a:lnTo>
                      <a:pt x="153" y="275"/>
                    </a:lnTo>
                    <a:lnTo>
                      <a:pt x="173" y="275"/>
                    </a:lnTo>
                    <a:lnTo>
                      <a:pt x="193" y="275"/>
                    </a:lnTo>
                    <a:lnTo>
                      <a:pt x="235" y="275"/>
                    </a:lnTo>
                    <a:lnTo>
                      <a:pt x="253" y="275"/>
                    </a:lnTo>
                    <a:lnTo>
                      <a:pt x="268" y="275"/>
                    </a:lnTo>
                    <a:lnTo>
                      <a:pt x="281" y="274"/>
                    </a:lnTo>
                    <a:lnTo>
                      <a:pt x="292" y="273"/>
                    </a:lnTo>
                    <a:lnTo>
                      <a:pt x="302" y="272"/>
                    </a:lnTo>
                    <a:lnTo>
                      <a:pt x="309" y="270"/>
                    </a:lnTo>
                    <a:lnTo>
                      <a:pt x="316" y="269"/>
                    </a:lnTo>
                    <a:lnTo>
                      <a:pt x="321" y="266"/>
                    </a:lnTo>
                    <a:lnTo>
                      <a:pt x="325" y="264"/>
                    </a:lnTo>
                    <a:lnTo>
                      <a:pt x="328" y="261"/>
                    </a:lnTo>
                    <a:lnTo>
                      <a:pt x="330" y="257"/>
                    </a:lnTo>
                    <a:lnTo>
                      <a:pt x="331" y="253"/>
                    </a:lnTo>
                    <a:lnTo>
                      <a:pt x="331" y="248"/>
                    </a:lnTo>
                    <a:lnTo>
                      <a:pt x="332" y="243"/>
                    </a:lnTo>
                    <a:lnTo>
                      <a:pt x="331" y="236"/>
                    </a:lnTo>
                    <a:lnTo>
                      <a:pt x="330" y="234"/>
                    </a:lnTo>
                    <a:lnTo>
                      <a:pt x="330" y="231"/>
                    </a:lnTo>
                    <a:lnTo>
                      <a:pt x="327" y="226"/>
                    </a:lnTo>
                    <a:lnTo>
                      <a:pt x="324" y="222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0" y="213"/>
                    </a:lnTo>
                    <a:lnTo>
                      <a:pt x="295" y="213"/>
                    </a:lnTo>
                    <a:lnTo>
                      <a:pt x="287" y="212"/>
                    </a:lnTo>
                    <a:lnTo>
                      <a:pt x="247" y="212"/>
                    </a:lnTo>
                    <a:lnTo>
                      <a:pt x="151" y="212"/>
                    </a:lnTo>
                    <a:lnTo>
                      <a:pt x="116" y="211"/>
                    </a:lnTo>
                    <a:lnTo>
                      <a:pt x="102" y="211"/>
                    </a:lnTo>
                    <a:lnTo>
                      <a:pt x="89" y="210"/>
                    </a:lnTo>
                    <a:lnTo>
                      <a:pt x="77" y="209"/>
                    </a:lnTo>
                    <a:lnTo>
                      <a:pt x="68" y="207"/>
                    </a:lnTo>
                    <a:lnTo>
                      <a:pt x="59" y="205"/>
                    </a:lnTo>
                    <a:lnTo>
                      <a:pt x="52" y="203"/>
                    </a:lnTo>
                    <a:lnTo>
                      <a:pt x="45" y="201"/>
                    </a:lnTo>
                    <a:lnTo>
                      <a:pt x="39" y="198"/>
                    </a:lnTo>
                    <a:lnTo>
                      <a:pt x="33" y="195"/>
                    </a:lnTo>
                    <a:lnTo>
                      <a:pt x="28" y="191"/>
                    </a:lnTo>
                    <a:lnTo>
                      <a:pt x="23" y="187"/>
                    </a:lnTo>
                    <a:lnTo>
                      <a:pt x="21" y="185"/>
                    </a:lnTo>
                    <a:lnTo>
                      <a:pt x="19" y="183"/>
                    </a:lnTo>
                    <a:lnTo>
                      <a:pt x="15" y="178"/>
                    </a:lnTo>
                    <a:lnTo>
                      <a:pt x="12" y="172"/>
                    </a:lnTo>
                    <a:lnTo>
                      <a:pt x="9" y="167"/>
                    </a:lnTo>
                    <a:lnTo>
                      <a:pt x="7" y="160"/>
                    </a:lnTo>
                    <a:lnTo>
                      <a:pt x="5" y="153"/>
                    </a:lnTo>
                    <a:lnTo>
                      <a:pt x="3" y="146"/>
                    </a:lnTo>
                    <a:lnTo>
                      <a:pt x="2" y="138"/>
                    </a:lnTo>
                    <a:lnTo>
                      <a:pt x="1" y="130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0" y="98"/>
                    </a:lnTo>
                    <a:lnTo>
                      <a:pt x="1" y="87"/>
                    </a:lnTo>
                    <a:lnTo>
                      <a:pt x="2" y="82"/>
                    </a:lnTo>
                    <a:lnTo>
                      <a:pt x="3" y="76"/>
                    </a:lnTo>
                    <a:lnTo>
                      <a:pt x="5" y="67"/>
                    </a:lnTo>
                    <a:lnTo>
                      <a:pt x="7" y="57"/>
                    </a:lnTo>
                    <a:lnTo>
                      <a:pt x="11" y="49"/>
                    </a:lnTo>
                    <a:lnTo>
                      <a:pt x="15" y="42"/>
                    </a:lnTo>
                    <a:lnTo>
                      <a:pt x="20" y="35"/>
                    </a:lnTo>
                    <a:lnTo>
                      <a:pt x="25" y="29"/>
                    </a:lnTo>
                    <a:lnTo>
                      <a:pt x="32" y="24"/>
                    </a:lnTo>
                    <a:lnTo>
                      <a:pt x="39" y="19"/>
                    </a:lnTo>
                    <a:lnTo>
                      <a:pt x="47" y="15"/>
                    </a:lnTo>
                    <a:lnTo>
                      <a:pt x="56" y="12"/>
                    </a:lnTo>
                    <a:lnTo>
                      <a:pt x="65" y="9"/>
                    </a:lnTo>
                    <a:lnTo>
                      <a:pt x="76" y="7"/>
                    </a:lnTo>
                    <a:lnTo>
                      <a:pt x="88" y="5"/>
                    </a:lnTo>
                    <a:lnTo>
                      <a:pt x="113" y="3"/>
                    </a:lnTo>
                    <a:lnTo>
                      <a:pt x="141" y="1"/>
                    </a:lnTo>
                    <a:lnTo>
                      <a:pt x="157" y="0"/>
                    </a:lnTo>
                    <a:lnTo>
                      <a:pt x="175" y="0"/>
                    </a:lnTo>
                    <a:lnTo>
                      <a:pt x="219" y="0"/>
                    </a:lnTo>
                    <a:lnTo>
                      <a:pt x="283" y="1"/>
                    </a:lnTo>
                    <a:lnTo>
                      <a:pt x="307" y="1"/>
                    </a:lnTo>
                    <a:lnTo>
                      <a:pt x="326" y="2"/>
                    </a:lnTo>
                    <a:lnTo>
                      <a:pt x="342" y="4"/>
                    </a:lnTo>
                    <a:lnTo>
                      <a:pt x="355" y="6"/>
                    </a:lnTo>
                    <a:lnTo>
                      <a:pt x="366" y="9"/>
                    </a:lnTo>
                    <a:lnTo>
                      <a:pt x="376" y="12"/>
                    </a:lnTo>
                    <a:lnTo>
                      <a:pt x="382" y="15"/>
                    </a:lnTo>
                    <a:lnTo>
                      <a:pt x="389" y="17"/>
                    </a:lnTo>
                    <a:lnTo>
                      <a:pt x="394" y="21"/>
                    </a:lnTo>
                    <a:lnTo>
                      <a:pt x="399" y="24"/>
                    </a:lnTo>
                    <a:lnTo>
                      <a:pt x="404" y="28"/>
                    </a:lnTo>
                    <a:lnTo>
                      <a:pt x="407" y="32"/>
                    </a:lnTo>
                    <a:lnTo>
                      <a:pt x="411" y="37"/>
                    </a:lnTo>
                    <a:lnTo>
                      <a:pt x="414" y="42"/>
                    </a:lnTo>
                    <a:lnTo>
                      <a:pt x="416" y="48"/>
                    </a:lnTo>
                    <a:lnTo>
                      <a:pt x="418" y="55"/>
                    </a:lnTo>
                    <a:lnTo>
                      <a:pt x="422" y="71"/>
                    </a:lnTo>
                    <a:lnTo>
                      <a:pt x="423" y="79"/>
                    </a:lnTo>
                    <a:lnTo>
                      <a:pt x="423" y="88"/>
                    </a:lnTo>
                    <a:lnTo>
                      <a:pt x="424" y="98"/>
                    </a:lnTo>
                    <a:lnTo>
                      <a:pt x="424" y="109"/>
                    </a:lnTo>
                    <a:lnTo>
                      <a:pt x="319" y="108"/>
                    </a:lnTo>
                    <a:lnTo>
                      <a:pt x="318" y="98"/>
                    </a:lnTo>
                    <a:lnTo>
                      <a:pt x="318" y="94"/>
                    </a:lnTo>
                    <a:lnTo>
                      <a:pt x="316" y="91"/>
                    </a:lnTo>
                    <a:lnTo>
                      <a:pt x="314" y="87"/>
                    </a:lnTo>
                    <a:lnTo>
                      <a:pt x="312" y="85"/>
                    </a:lnTo>
                    <a:lnTo>
                      <a:pt x="310" y="83"/>
                    </a:lnTo>
                    <a:lnTo>
                      <a:pt x="309" y="82"/>
                    </a:lnTo>
                    <a:lnTo>
                      <a:pt x="305" y="80"/>
                    </a:lnTo>
                    <a:lnTo>
                      <a:pt x="303" y="79"/>
                    </a:lnTo>
                    <a:lnTo>
                      <a:pt x="300" y="79"/>
                    </a:lnTo>
                    <a:lnTo>
                      <a:pt x="294" y="77"/>
                    </a:lnTo>
                    <a:lnTo>
                      <a:pt x="280" y="76"/>
                    </a:lnTo>
                    <a:lnTo>
                      <a:pt x="261" y="75"/>
                    </a:lnTo>
                    <a:lnTo>
                      <a:pt x="237" y="74"/>
                    </a:lnTo>
                    <a:lnTo>
                      <a:pt x="183" y="75"/>
                    </a:lnTo>
                    <a:lnTo>
                      <a:pt x="158" y="76"/>
                    </a:lnTo>
                    <a:lnTo>
                      <a:pt x="141" y="77"/>
                    </a:lnTo>
                    <a:lnTo>
                      <a:pt x="132" y="78"/>
                    </a:lnTo>
                    <a:lnTo>
                      <a:pt x="124" y="80"/>
                    </a:lnTo>
                    <a:lnTo>
                      <a:pt x="121" y="81"/>
                    </a:lnTo>
                    <a:lnTo>
                      <a:pt x="118" y="82"/>
                    </a:lnTo>
                    <a:lnTo>
                      <a:pt x="116" y="83"/>
                    </a:lnTo>
                    <a:lnTo>
                      <a:pt x="113" y="85"/>
                    </a:lnTo>
                    <a:lnTo>
                      <a:pt x="111" y="86"/>
                    </a:lnTo>
                    <a:lnTo>
                      <a:pt x="110" y="88"/>
                    </a:lnTo>
                    <a:lnTo>
                      <a:pt x="107" y="93"/>
                    </a:lnTo>
                    <a:lnTo>
                      <a:pt x="106" y="96"/>
                    </a:lnTo>
                    <a:lnTo>
                      <a:pt x="106" y="99"/>
                    </a:lnTo>
                    <a:lnTo>
                      <a:pt x="105" y="105"/>
                    </a:lnTo>
                    <a:lnTo>
                      <a:pt x="106" y="110"/>
                    </a:lnTo>
                    <a:lnTo>
                      <a:pt x="107" y="115"/>
                    </a:lnTo>
                    <a:lnTo>
                      <a:pt x="108" y="119"/>
                    </a:lnTo>
                    <a:lnTo>
                      <a:pt x="111" y="123"/>
                    </a:lnTo>
                    <a:lnTo>
                      <a:pt x="114" y="126"/>
                    </a:lnTo>
                    <a:lnTo>
                      <a:pt x="118" y="129"/>
                    </a:lnTo>
                    <a:lnTo>
                      <a:pt x="123" y="131"/>
                    </a:lnTo>
                    <a:lnTo>
                      <a:pt x="129" y="133"/>
                    </a:lnTo>
                    <a:lnTo>
                      <a:pt x="133" y="134"/>
                    </a:lnTo>
                    <a:lnTo>
                      <a:pt x="139" y="134"/>
                    </a:lnTo>
                    <a:lnTo>
                      <a:pt x="151" y="135"/>
                    </a:lnTo>
                    <a:lnTo>
                      <a:pt x="171" y="135"/>
                    </a:lnTo>
                    <a:lnTo>
                      <a:pt x="270" y="135"/>
                    </a:lnTo>
                    <a:lnTo>
                      <a:pt x="289" y="135"/>
                    </a:lnTo>
                    <a:lnTo>
                      <a:pt x="325" y="137"/>
                    </a:lnTo>
                    <a:lnTo>
                      <a:pt x="343" y="138"/>
                    </a:lnTo>
                    <a:lnTo>
                      <a:pt x="359" y="139"/>
                    </a:lnTo>
                    <a:lnTo>
                      <a:pt x="373" y="141"/>
                    </a:lnTo>
                    <a:lnTo>
                      <a:pt x="384" y="144"/>
                    </a:lnTo>
                    <a:lnTo>
                      <a:pt x="395" y="147"/>
                    </a:lnTo>
                    <a:lnTo>
                      <a:pt x="403" y="152"/>
                    </a:lnTo>
                    <a:lnTo>
                      <a:pt x="407" y="154"/>
                    </a:lnTo>
                    <a:lnTo>
                      <a:pt x="410" y="157"/>
                    </a:lnTo>
                    <a:lnTo>
                      <a:pt x="417" y="163"/>
                    </a:lnTo>
                    <a:lnTo>
                      <a:pt x="422" y="170"/>
                    </a:lnTo>
                    <a:lnTo>
                      <a:pt x="426" y="177"/>
                    </a:lnTo>
                    <a:lnTo>
                      <a:pt x="428" y="181"/>
                    </a:lnTo>
                    <a:lnTo>
                      <a:pt x="430" y="185"/>
                    </a:lnTo>
                    <a:lnTo>
                      <a:pt x="432" y="190"/>
                    </a:lnTo>
                    <a:lnTo>
                      <a:pt x="433" y="194"/>
                    </a:lnTo>
                    <a:lnTo>
                      <a:pt x="435" y="204"/>
                    </a:lnTo>
                    <a:lnTo>
                      <a:pt x="437" y="215"/>
                    </a:lnTo>
                    <a:lnTo>
                      <a:pt x="438" y="227"/>
                    </a:lnTo>
                    <a:lnTo>
                      <a:pt x="439" y="240"/>
                    </a:lnTo>
                    <a:close/>
                    <a:moveTo>
                      <a:pt x="1149" y="347"/>
                    </a:moveTo>
                    <a:lnTo>
                      <a:pt x="957" y="4"/>
                    </a:lnTo>
                    <a:lnTo>
                      <a:pt x="814" y="4"/>
                    </a:lnTo>
                    <a:lnTo>
                      <a:pt x="617" y="347"/>
                    </a:lnTo>
                    <a:lnTo>
                      <a:pt x="738" y="347"/>
                    </a:lnTo>
                    <a:lnTo>
                      <a:pt x="772" y="286"/>
                    </a:lnTo>
                    <a:lnTo>
                      <a:pt x="997" y="286"/>
                    </a:lnTo>
                    <a:lnTo>
                      <a:pt x="1032" y="347"/>
                    </a:lnTo>
                    <a:lnTo>
                      <a:pt x="1149" y="347"/>
                    </a:lnTo>
                    <a:close/>
                    <a:moveTo>
                      <a:pt x="960" y="215"/>
                    </a:moveTo>
                    <a:lnTo>
                      <a:pt x="810" y="214"/>
                    </a:lnTo>
                    <a:lnTo>
                      <a:pt x="885" y="78"/>
                    </a:lnTo>
                    <a:lnTo>
                      <a:pt x="960" y="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" name="Straight Connector 2"/>
            <p:cNvCxnSpPr/>
            <p:nvPr userDrawn="1"/>
          </p:nvCxnSpPr>
          <p:spPr>
            <a:xfrm>
              <a:off x="10940155" y="6506749"/>
              <a:ext cx="0" cy="245043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fr" descr="Genele Açık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verdana" panose="020B0604030504040204" pitchFamily="34" charset="0"/>
              </a:rPr>
              <a:t>Genele Açık</a:t>
            </a:r>
            <a:endParaRPr lang="en-US" sz="850" b="0" i="0" u="none" baseline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8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pos="1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Gizli</a:t>
            </a:r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272464" y="6381328"/>
            <a:ext cx="1536561" cy="253411"/>
            <a:chOff x="2773737" y="1419828"/>
            <a:chExt cx="10477497" cy="1727957"/>
          </a:xfrm>
        </p:grpSpPr>
        <p:grpSp>
          <p:nvGrpSpPr>
            <p:cNvPr id="20" name="Group 19"/>
            <p:cNvGrpSpPr/>
            <p:nvPr/>
          </p:nvGrpSpPr>
          <p:grpSpPr>
            <a:xfrm>
              <a:off x="9725129" y="1419828"/>
              <a:ext cx="3526105" cy="1727957"/>
              <a:chOff x="9725129" y="2131756"/>
              <a:chExt cx="3526105" cy="1727957"/>
            </a:xfrm>
          </p:grpSpPr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9725129" y="2131756"/>
                <a:ext cx="3526105" cy="1727957"/>
              </a:xfrm>
              <a:custGeom>
                <a:avLst/>
                <a:gdLst>
                  <a:gd name="T0" fmla="*/ 1943 w 2763"/>
                  <a:gd name="T1" fmla="*/ 11 h 1354"/>
                  <a:gd name="T2" fmla="*/ 1804 w 2763"/>
                  <a:gd name="T3" fmla="*/ 47 h 1354"/>
                  <a:gd name="T4" fmla="*/ 1659 w 2763"/>
                  <a:gd name="T5" fmla="*/ 119 h 1354"/>
                  <a:gd name="T6" fmla="*/ 1574 w 2763"/>
                  <a:gd name="T7" fmla="*/ 187 h 1354"/>
                  <a:gd name="T8" fmla="*/ 1453 w 2763"/>
                  <a:gd name="T9" fmla="*/ 327 h 1354"/>
                  <a:gd name="T10" fmla="*/ 1375 w 2763"/>
                  <a:gd name="T11" fmla="*/ 446 h 1354"/>
                  <a:gd name="T12" fmla="*/ 1314 w 2763"/>
                  <a:gd name="T13" fmla="*/ 327 h 1354"/>
                  <a:gd name="T14" fmla="*/ 1211 w 2763"/>
                  <a:gd name="T15" fmla="*/ 205 h 1354"/>
                  <a:gd name="T16" fmla="*/ 1084 w 2763"/>
                  <a:gd name="T17" fmla="*/ 104 h 1354"/>
                  <a:gd name="T18" fmla="*/ 959 w 2763"/>
                  <a:gd name="T19" fmla="*/ 47 h 1354"/>
                  <a:gd name="T20" fmla="*/ 767 w 2763"/>
                  <a:gd name="T21" fmla="*/ 4 h 1354"/>
                  <a:gd name="T22" fmla="*/ 601 w 2763"/>
                  <a:gd name="T23" fmla="*/ 11 h 1354"/>
                  <a:gd name="T24" fmla="*/ 466 w 2763"/>
                  <a:gd name="T25" fmla="*/ 43 h 1354"/>
                  <a:gd name="T26" fmla="*/ 341 w 2763"/>
                  <a:gd name="T27" fmla="*/ 101 h 1354"/>
                  <a:gd name="T28" fmla="*/ 231 w 2763"/>
                  <a:gd name="T29" fmla="*/ 176 h 1354"/>
                  <a:gd name="T30" fmla="*/ 142 w 2763"/>
                  <a:gd name="T31" fmla="*/ 273 h 1354"/>
                  <a:gd name="T32" fmla="*/ 57 w 2763"/>
                  <a:gd name="T33" fmla="*/ 417 h 1354"/>
                  <a:gd name="T34" fmla="*/ 4 w 2763"/>
                  <a:gd name="T35" fmla="*/ 611 h 1354"/>
                  <a:gd name="T36" fmla="*/ 4 w 2763"/>
                  <a:gd name="T37" fmla="*/ 747 h 1354"/>
                  <a:gd name="T38" fmla="*/ 43 w 2763"/>
                  <a:gd name="T39" fmla="*/ 913 h 1354"/>
                  <a:gd name="T40" fmla="*/ 86 w 2763"/>
                  <a:gd name="T41" fmla="*/ 1002 h 1354"/>
                  <a:gd name="T42" fmla="*/ 164 w 2763"/>
                  <a:gd name="T43" fmla="*/ 1110 h 1354"/>
                  <a:gd name="T44" fmla="*/ 260 w 2763"/>
                  <a:gd name="T45" fmla="*/ 1200 h 1354"/>
                  <a:gd name="T46" fmla="*/ 370 w 2763"/>
                  <a:gd name="T47" fmla="*/ 1275 h 1354"/>
                  <a:gd name="T48" fmla="*/ 498 w 2763"/>
                  <a:gd name="T49" fmla="*/ 1326 h 1354"/>
                  <a:gd name="T50" fmla="*/ 636 w 2763"/>
                  <a:gd name="T51" fmla="*/ 1351 h 1354"/>
                  <a:gd name="T52" fmla="*/ 796 w 2763"/>
                  <a:gd name="T53" fmla="*/ 1351 h 1354"/>
                  <a:gd name="T54" fmla="*/ 934 w 2763"/>
                  <a:gd name="T55" fmla="*/ 1318 h 1354"/>
                  <a:gd name="T56" fmla="*/ 1084 w 2763"/>
                  <a:gd name="T57" fmla="*/ 1254 h 1354"/>
                  <a:gd name="T58" fmla="*/ 1172 w 2763"/>
                  <a:gd name="T59" fmla="*/ 1189 h 1354"/>
                  <a:gd name="T60" fmla="*/ 1282 w 2763"/>
                  <a:gd name="T61" fmla="*/ 1074 h 1354"/>
                  <a:gd name="T62" fmla="*/ 1382 w 2763"/>
                  <a:gd name="T63" fmla="*/ 884 h 1354"/>
                  <a:gd name="T64" fmla="*/ 1439 w 2763"/>
                  <a:gd name="T65" fmla="*/ 1006 h 1354"/>
                  <a:gd name="T66" fmla="*/ 1535 w 2763"/>
                  <a:gd name="T67" fmla="*/ 1135 h 1354"/>
                  <a:gd name="T68" fmla="*/ 1634 w 2763"/>
                  <a:gd name="T69" fmla="*/ 1221 h 1354"/>
                  <a:gd name="T70" fmla="*/ 1780 w 2763"/>
                  <a:gd name="T71" fmla="*/ 1300 h 1354"/>
                  <a:gd name="T72" fmla="*/ 1943 w 2763"/>
                  <a:gd name="T73" fmla="*/ 1347 h 1354"/>
                  <a:gd name="T74" fmla="*/ 2131 w 2763"/>
                  <a:gd name="T75" fmla="*/ 1351 h 1354"/>
                  <a:gd name="T76" fmla="*/ 2266 w 2763"/>
                  <a:gd name="T77" fmla="*/ 1326 h 1354"/>
                  <a:gd name="T78" fmla="*/ 2394 w 2763"/>
                  <a:gd name="T79" fmla="*/ 1275 h 1354"/>
                  <a:gd name="T80" fmla="*/ 2508 w 2763"/>
                  <a:gd name="T81" fmla="*/ 1200 h 1354"/>
                  <a:gd name="T82" fmla="*/ 2603 w 2763"/>
                  <a:gd name="T83" fmla="*/ 1110 h 1354"/>
                  <a:gd name="T84" fmla="*/ 2678 w 2763"/>
                  <a:gd name="T85" fmla="*/ 1002 h 1354"/>
                  <a:gd name="T86" fmla="*/ 2742 w 2763"/>
                  <a:gd name="T87" fmla="*/ 848 h 1354"/>
                  <a:gd name="T88" fmla="*/ 2763 w 2763"/>
                  <a:gd name="T89" fmla="*/ 679 h 1354"/>
                  <a:gd name="T90" fmla="*/ 2742 w 2763"/>
                  <a:gd name="T91" fmla="*/ 510 h 1354"/>
                  <a:gd name="T92" fmla="*/ 2696 w 2763"/>
                  <a:gd name="T93" fmla="*/ 385 h 1354"/>
                  <a:gd name="T94" fmla="*/ 2643 w 2763"/>
                  <a:gd name="T95" fmla="*/ 302 h 1354"/>
                  <a:gd name="T96" fmla="*/ 2557 w 2763"/>
                  <a:gd name="T97" fmla="*/ 201 h 1354"/>
                  <a:gd name="T98" fmla="*/ 2454 w 2763"/>
                  <a:gd name="T99" fmla="*/ 119 h 1354"/>
                  <a:gd name="T100" fmla="*/ 2334 w 2763"/>
                  <a:gd name="T101" fmla="*/ 54 h 1354"/>
                  <a:gd name="T102" fmla="*/ 2199 w 2763"/>
                  <a:gd name="T103" fmla="*/ 15 h 1354"/>
                  <a:gd name="T104" fmla="*/ 2057 w 2763"/>
                  <a:gd name="T105" fmla="*/ 0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63" h="1354">
                    <a:moveTo>
                      <a:pt x="2057" y="0"/>
                    </a:moveTo>
                    <a:lnTo>
                      <a:pt x="2000" y="4"/>
                    </a:lnTo>
                    <a:lnTo>
                      <a:pt x="1971" y="7"/>
                    </a:lnTo>
                    <a:lnTo>
                      <a:pt x="1943" y="11"/>
                    </a:lnTo>
                    <a:lnTo>
                      <a:pt x="1886" y="22"/>
                    </a:lnTo>
                    <a:lnTo>
                      <a:pt x="1858" y="29"/>
                    </a:lnTo>
                    <a:lnTo>
                      <a:pt x="1833" y="36"/>
                    </a:lnTo>
                    <a:lnTo>
                      <a:pt x="1804" y="47"/>
                    </a:lnTo>
                    <a:lnTo>
                      <a:pt x="1780" y="58"/>
                    </a:lnTo>
                    <a:lnTo>
                      <a:pt x="1730" y="79"/>
                    </a:lnTo>
                    <a:lnTo>
                      <a:pt x="1680" y="104"/>
                    </a:lnTo>
                    <a:lnTo>
                      <a:pt x="1659" y="119"/>
                    </a:lnTo>
                    <a:lnTo>
                      <a:pt x="1634" y="133"/>
                    </a:lnTo>
                    <a:lnTo>
                      <a:pt x="1613" y="151"/>
                    </a:lnTo>
                    <a:lnTo>
                      <a:pt x="1591" y="169"/>
                    </a:lnTo>
                    <a:lnTo>
                      <a:pt x="1574" y="187"/>
                    </a:lnTo>
                    <a:lnTo>
                      <a:pt x="1552" y="205"/>
                    </a:lnTo>
                    <a:lnTo>
                      <a:pt x="1517" y="241"/>
                    </a:lnTo>
                    <a:lnTo>
                      <a:pt x="1481" y="284"/>
                    </a:lnTo>
                    <a:lnTo>
                      <a:pt x="1453" y="327"/>
                    </a:lnTo>
                    <a:lnTo>
                      <a:pt x="1424" y="374"/>
                    </a:lnTo>
                    <a:lnTo>
                      <a:pt x="1403" y="420"/>
                    </a:lnTo>
                    <a:lnTo>
                      <a:pt x="1382" y="471"/>
                    </a:lnTo>
                    <a:lnTo>
                      <a:pt x="1375" y="446"/>
                    </a:lnTo>
                    <a:lnTo>
                      <a:pt x="1364" y="420"/>
                    </a:lnTo>
                    <a:lnTo>
                      <a:pt x="1339" y="374"/>
                    </a:lnTo>
                    <a:lnTo>
                      <a:pt x="1329" y="352"/>
                    </a:lnTo>
                    <a:lnTo>
                      <a:pt x="1314" y="327"/>
                    </a:lnTo>
                    <a:lnTo>
                      <a:pt x="1282" y="284"/>
                    </a:lnTo>
                    <a:lnTo>
                      <a:pt x="1250" y="241"/>
                    </a:lnTo>
                    <a:lnTo>
                      <a:pt x="1233" y="223"/>
                    </a:lnTo>
                    <a:lnTo>
                      <a:pt x="1211" y="205"/>
                    </a:lnTo>
                    <a:lnTo>
                      <a:pt x="1194" y="187"/>
                    </a:lnTo>
                    <a:lnTo>
                      <a:pt x="1172" y="169"/>
                    </a:lnTo>
                    <a:lnTo>
                      <a:pt x="1130" y="133"/>
                    </a:lnTo>
                    <a:lnTo>
                      <a:pt x="1084" y="104"/>
                    </a:lnTo>
                    <a:lnTo>
                      <a:pt x="1037" y="79"/>
                    </a:lnTo>
                    <a:lnTo>
                      <a:pt x="1013" y="68"/>
                    </a:lnTo>
                    <a:lnTo>
                      <a:pt x="988" y="58"/>
                    </a:lnTo>
                    <a:lnTo>
                      <a:pt x="959" y="47"/>
                    </a:lnTo>
                    <a:lnTo>
                      <a:pt x="934" y="36"/>
                    </a:lnTo>
                    <a:lnTo>
                      <a:pt x="881" y="22"/>
                    </a:lnTo>
                    <a:lnTo>
                      <a:pt x="824" y="11"/>
                    </a:lnTo>
                    <a:lnTo>
                      <a:pt x="767" y="4"/>
                    </a:lnTo>
                    <a:lnTo>
                      <a:pt x="707" y="0"/>
                    </a:lnTo>
                    <a:lnTo>
                      <a:pt x="672" y="4"/>
                    </a:lnTo>
                    <a:lnTo>
                      <a:pt x="636" y="4"/>
                    </a:lnTo>
                    <a:lnTo>
                      <a:pt x="601" y="11"/>
                    </a:lnTo>
                    <a:lnTo>
                      <a:pt x="565" y="15"/>
                    </a:lnTo>
                    <a:lnTo>
                      <a:pt x="533" y="22"/>
                    </a:lnTo>
                    <a:lnTo>
                      <a:pt x="498" y="33"/>
                    </a:lnTo>
                    <a:lnTo>
                      <a:pt x="466" y="43"/>
                    </a:lnTo>
                    <a:lnTo>
                      <a:pt x="434" y="54"/>
                    </a:lnTo>
                    <a:lnTo>
                      <a:pt x="402" y="68"/>
                    </a:lnTo>
                    <a:lnTo>
                      <a:pt x="370" y="83"/>
                    </a:lnTo>
                    <a:lnTo>
                      <a:pt x="341" y="101"/>
                    </a:lnTo>
                    <a:lnTo>
                      <a:pt x="313" y="119"/>
                    </a:lnTo>
                    <a:lnTo>
                      <a:pt x="285" y="137"/>
                    </a:lnTo>
                    <a:lnTo>
                      <a:pt x="260" y="155"/>
                    </a:lnTo>
                    <a:lnTo>
                      <a:pt x="231" y="176"/>
                    </a:lnTo>
                    <a:lnTo>
                      <a:pt x="206" y="201"/>
                    </a:lnTo>
                    <a:lnTo>
                      <a:pt x="185" y="223"/>
                    </a:lnTo>
                    <a:lnTo>
                      <a:pt x="164" y="248"/>
                    </a:lnTo>
                    <a:lnTo>
                      <a:pt x="142" y="273"/>
                    </a:lnTo>
                    <a:lnTo>
                      <a:pt x="121" y="302"/>
                    </a:lnTo>
                    <a:lnTo>
                      <a:pt x="103" y="327"/>
                    </a:lnTo>
                    <a:lnTo>
                      <a:pt x="86" y="356"/>
                    </a:lnTo>
                    <a:lnTo>
                      <a:pt x="57" y="417"/>
                    </a:lnTo>
                    <a:lnTo>
                      <a:pt x="32" y="478"/>
                    </a:lnTo>
                    <a:lnTo>
                      <a:pt x="22" y="510"/>
                    </a:lnTo>
                    <a:lnTo>
                      <a:pt x="15" y="543"/>
                    </a:lnTo>
                    <a:lnTo>
                      <a:pt x="4" y="611"/>
                    </a:lnTo>
                    <a:lnTo>
                      <a:pt x="0" y="643"/>
                    </a:lnTo>
                    <a:lnTo>
                      <a:pt x="0" y="679"/>
                    </a:lnTo>
                    <a:lnTo>
                      <a:pt x="0" y="715"/>
                    </a:lnTo>
                    <a:lnTo>
                      <a:pt x="4" y="747"/>
                    </a:lnTo>
                    <a:lnTo>
                      <a:pt x="15" y="816"/>
                    </a:lnTo>
                    <a:lnTo>
                      <a:pt x="22" y="848"/>
                    </a:lnTo>
                    <a:lnTo>
                      <a:pt x="32" y="880"/>
                    </a:lnTo>
                    <a:lnTo>
                      <a:pt x="43" y="913"/>
                    </a:lnTo>
                    <a:lnTo>
                      <a:pt x="57" y="941"/>
                    </a:lnTo>
                    <a:lnTo>
                      <a:pt x="71" y="974"/>
                    </a:lnTo>
                    <a:lnTo>
                      <a:pt x="79" y="988"/>
                    </a:lnTo>
                    <a:lnTo>
                      <a:pt x="86" y="1002"/>
                    </a:lnTo>
                    <a:lnTo>
                      <a:pt x="103" y="1031"/>
                    </a:lnTo>
                    <a:lnTo>
                      <a:pt x="121" y="1056"/>
                    </a:lnTo>
                    <a:lnTo>
                      <a:pt x="142" y="1085"/>
                    </a:lnTo>
                    <a:lnTo>
                      <a:pt x="164" y="1110"/>
                    </a:lnTo>
                    <a:lnTo>
                      <a:pt x="185" y="1135"/>
                    </a:lnTo>
                    <a:lnTo>
                      <a:pt x="206" y="1157"/>
                    </a:lnTo>
                    <a:lnTo>
                      <a:pt x="231" y="1178"/>
                    </a:lnTo>
                    <a:lnTo>
                      <a:pt x="260" y="1200"/>
                    </a:lnTo>
                    <a:lnTo>
                      <a:pt x="285" y="1221"/>
                    </a:lnTo>
                    <a:lnTo>
                      <a:pt x="313" y="1239"/>
                    </a:lnTo>
                    <a:lnTo>
                      <a:pt x="341" y="1257"/>
                    </a:lnTo>
                    <a:lnTo>
                      <a:pt x="370" y="1275"/>
                    </a:lnTo>
                    <a:lnTo>
                      <a:pt x="402" y="1290"/>
                    </a:lnTo>
                    <a:lnTo>
                      <a:pt x="434" y="1300"/>
                    </a:lnTo>
                    <a:lnTo>
                      <a:pt x="466" y="1315"/>
                    </a:lnTo>
                    <a:lnTo>
                      <a:pt x="498" y="1326"/>
                    </a:lnTo>
                    <a:lnTo>
                      <a:pt x="533" y="1333"/>
                    </a:lnTo>
                    <a:lnTo>
                      <a:pt x="565" y="1340"/>
                    </a:lnTo>
                    <a:lnTo>
                      <a:pt x="601" y="1347"/>
                    </a:lnTo>
                    <a:lnTo>
                      <a:pt x="636" y="1351"/>
                    </a:lnTo>
                    <a:lnTo>
                      <a:pt x="672" y="1354"/>
                    </a:lnTo>
                    <a:lnTo>
                      <a:pt x="707" y="1354"/>
                    </a:lnTo>
                    <a:lnTo>
                      <a:pt x="767" y="1354"/>
                    </a:lnTo>
                    <a:lnTo>
                      <a:pt x="796" y="1351"/>
                    </a:lnTo>
                    <a:lnTo>
                      <a:pt x="824" y="1347"/>
                    </a:lnTo>
                    <a:lnTo>
                      <a:pt x="881" y="1336"/>
                    </a:lnTo>
                    <a:lnTo>
                      <a:pt x="906" y="1329"/>
                    </a:lnTo>
                    <a:lnTo>
                      <a:pt x="934" y="1318"/>
                    </a:lnTo>
                    <a:lnTo>
                      <a:pt x="959" y="1311"/>
                    </a:lnTo>
                    <a:lnTo>
                      <a:pt x="988" y="1300"/>
                    </a:lnTo>
                    <a:lnTo>
                      <a:pt x="1037" y="1279"/>
                    </a:lnTo>
                    <a:lnTo>
                      <a:pt x="1084" y="1254"/>
                    </a:lnTo>
                    <a:lnTo>
                      <a:pt x="1108" y="1236"/>
                    </a:lnTo>
                    <a:lnTo>
                      <a:pt x="1130" y="1221"/>
                    </a:lnTo>
                    <a:lnTo>
                      <a:pt x="1151" y="1207"/>
                    </a:lnTo>
                    <a:lnTo>
                      <a:pt x="1172" y="1189"/>
                    </a:lnTo>
                    <a:lnTo>
                      <a:pt x="1194" y="1171"/>
                    </a:lnTo>
                    <a:lnTo>
                      <a:pt x="1211" y="1153"/>
                    </a:lnTo>
                    <a:lnTo>
                      <a:pt x="1250" y="1114"/>
                    </a:lnTo>
                    <a:lnTo>
                      <a:pt x="1282" y="1074"/>
                    </a:lnTo>
                    <a:lnTo>
                      <a:pt x="1314" y="1027"/>
                    </a:lnTo>
                    <a:lnTo>
                      <a:pt x="1339" y="984"/>
                    </a:lnTo>
                    <a:lnTo>
                      <a:pt x="1364" y="934"/>
                    </a:lnTo>
                    <a:lnTo>
                      <a:pt x="1382" y="884"/>
                    </a:lnTo>
                    <a:lnTo>
                      <a:pt x="1393" y="909"/>
                    </a:lnTo>
                    <a:lnTo>
                      <a:pt x="1403" y="934"/>
                    </a:lnTo>
                    <a:lnTo>
                      <a:pt x="1424" y="984"/>
                    </a:lnTo>
                    <a:lnTo>
                      <a:pt x="1439" y="1006"/>
                    </a:lnTo>
                    <a:lnTo>
                      <a:pt x="1453" y="1027"/>
                    </a:lnTo>
                    <a:lnTo>
                      <a:pt x="1481" y="1074"/>
                    </a:lnTo>
                    <a:lnTo>
                      <a:pt x="1517" y="1114"/>
                    </a:lnTo>
                    <a:lnTo>
                      <a:pt x="1535" y="1135"/>
                    </a:lnTo>
                    <a:lnTo>
                      <a:pt x="1552" y="1153"/>
                    </a:lnTo>
                    <a:lnTo>
                      <a:pt x="1574" y="1171"/>
                    </a:lnTo>
                    <a:lnTo>
                      <a:pt x="1591" y="1189"/>
                    </a:lnTo>
                    <a:lnTo>
                      <a:pt x="1634" y="1221"/>
                    </a:lnTo>
                    <a:lnTo>
                      <a:pt x="1680" y="1254"/>
                    </a:lnTo>
                    <a:lnTo>
                      <a:pt x="1730" y="1279"/>
                    </a:lnTo>
                    <a:lnTo>
                      <a:pt x="1755" y="1290"/>
                    </a:lnTo>
                    <a:lnTo>
                      <a:pt x="1780" y="1300"/>
                    </a:lnTo>
                    <a:lnTo>
                      <a:pt x="1804" y="1311"/>
                    </a:lnTo>
                    <a:lnTo>
                      <a:pt x="1833" y="1318"/>
                    </a:lnTo>
                    <a:lnTo>
                      <a:pt x="1886" y="1336"/>
                    </a:lnTo>
                    <a:lnTo>
                      <a:pt x="1943" y="1347"/>
                    </a:lnTo>
                    <a:lnTo>
                      <a:pt x="2000" y="1354"/>
                    </a:lnTo>
                    <a:lnTo>
                      <a:pt x="2057" y="1354"/>
                    </a:lnTo>
                    <a:lnTo>
                      <a:pt x="2092" y="1354"/>
                    </a:lnTo>
                    <a:lnTo>
                      <a:pt x="2131" y="1351"/>
                    </a:lnTo>
                    <a:lnTo>
                      <a:pt x="2163" y="1347"/>
                    </a:lnTo>
                    <a:lnTo>
                      <a:pt x="2199" y="1340"/>
                    </a:lnTo>
                    <a:lnTo>
                      <a:pt x="2234" y="1333"/>
                    </a:lnTo>
                    <a:lnTo>
                      <a:pt x="2266" y="1326"/>
                    </a:lnTo>
                    <a:lnTo>
                      <a:pt x="2302" y="1315"/>
                    </a:lnTo>
                    <a:lnTo>
                      <a:pt x="2334" y="1300"/>
                    </a:lnTo>
                    <a:lnTo>
                      <a:pt x="2366" y="1290"/>
                    </a:lnTo>
                    <a:lnTo>
                      <a:pt x="2394" y="1275"/>
                    </a:lnTo>
                    <a:lnTo>
                      <a:pt x="2422" y="1257"/>
                    </a:lnTo>
                    <a:lnTo>
                      <a:pt x="2454" y="1239"/>
                    </a:lnTo>
                    <a:lnTo>
                      <a:pt x="2479" y="1221"/>
                    </a:lnTo>
                    <a:lnTo>
                      <a:pt x="2508" y="1200"/>
                    </a:lnTo>
                    <a:lnTo>
                      <a:pt x="2532" y="1178"/>
                    </a:lnTo>
                    <a:lnTo>
                      <a:pt x="2557" y="1157"/>
                    </a:lnTo>
                    <a:lnTo>
                      <a:pt x="2582" y="1135"/>
                    </a:lnTo>
                    <a:lnTo>
                      <a:pt x="2603" y="1110"/>
                    </a:lnTo>
                    <a:lnTo>
                      <a:pt x="2625" y="1085"/>
                    </a:lnTo>
                    <a:lnTo>
                      <a:pt x="2643" y="1056"/>
                    </a:lnTo>
                    <a:lnTo>
                      <a:pt x="2664" y="1031"/>
                    </a:lnTo>
                    <a:lnTo>
                      <a:pt x="2678" y="1002"/>
                    </a:lnTo>
                    <a:lnTo>
                      <a:pt x="2696" y="974"/>
                    </a:lnTo>
                    <a:lnTo>
                      <a:pt x="2710" y="941"/>
                    </a:lnTo>
                    <a:lnTo>
                      <a:pt x="2735" y="880"/>
                    </a:lnTo>
                    <a:lnTo>
                      <a:pt x="2742" y="848"/>
                    </a:lnTo>
                    <a:lnTo>
                      <a:pt x="2749" y="816"/>
                    </a:lnTo>
                    <a:lnTo>
                      <a:pt x="2760" y="747"/>
                    </a:lnTo>
                    <a:lnTo>
                      <a:pt x="2763" y="715"/>
                    </a:lnTo>
                    <a:lnTo>
                      <a:pt x="2763" y="679"/>
                    </a:lnTo>
                    <a:lnTo>
                      <a:pt x="2763" y="643"/>
                    </a:lnTo>
                    <a:lnTo>
                      <a:pt x="2760" y="611"/>
                    </a:lnTo>
                    <a:lnTo>
                      <a:pt x="2749" y="543"/>
                    </a:lnTo>
                    <a:lnTo>
                      <a:pt x="2742" y="510"/>
                    </a:lnTo>
                    <a:lnTo>
                      <a:pt x="2735" y="478"/>
                    </a:lnTo>
                    <a:lnTo>
                      <a:pt x="2721" y="446"/>
                    </a:lnTo>
                    <a:lnTo>
                      <a:pt x="2710" y="417"/>
                    </a:lnTo>
                    <a:lnTo>
                      <a:pt x="2696" y="385"/>
                    </a:lnTo>
                    <a:lnTo>
                      <a:pt x="2689" y="370"/>
                    </a:lnTo>
                    <a:lnTo>
                      <a:pt x="2678" y="356"/>
                    </a:lnTo>
                    <a:lnTo>
                      <a:pt x="2664" y="327"/>
                    </a:lnTo>
                    <a:lnTo>
                      <a:pt x="2643" y="302"/>
                    </a:lnTo>
                    <a:lnTo>
                      <a:pt x="2625" y="273"/>
                    </a:lnTo>
                    <a:lnTo>
                      <a:pt x="2603" y="248"/>
                    </a:lnTo>
                    <a:lnTo>
                      <a:pt x="2582" y="223"/>
                    </a:lnTo>
                    <a:lnTo>
                      <a:pt x="2557" y="201"/>
                    </a:lnTo>
                    <a:lnTo>
                      <a:pt x="2532" y="176"/>
                    </a:lnTo>
                    <a:lnTo>
                      <a:pt x="2508" y="155"/>
                    </a:lnTo>
                    <a:lnTo>
                      <a:pt x="2479" y="137"/>
                    </a:lnTo>
                    <a:lnTo>
                      <a:pt x="2454" y="119"/>
                    </a:lnTo>
                    <a:lnTo>
                      <a:pt x="2422" y="101"/>
                    </a:lnTo>
                    <a:lnTo>
                      <a:pt x="2394" y="83"/>
                    </a:lnTo>
                    <a:lnTo>
                      <a:pt x="2366" y="68"/>
                    </a:lnTo>
                    <a:lnTo>
                      <a:pt x="2334" y="54"/>
                    </a:lnTo>
                    <a:lnTo>
                      <a:pt x="2302" y="43"/>
                    </a:lnTo>
                    <a:lnTo>
                      <a:pt x="2266" y="33"/>
                    </a:lnTo>
                    <a:lnTo>
                      <a:pt x="2234" y="22"/>
                    </a:lnTo>
                    <a:lnTo>
                      <a:pt x="2199" y="15"/>
                    </a:lnTo>
                    <a:lnTo>
                      <a:pt x="2163" y="11"/>
                    </a:lnTo>
                    <a:lnTo>
                      <a:pt x="2131" y="4"/>
                    </a:lnTo>
                    <a:lnTo>
                      <a:pt x="2092" y="4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014A96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0028861" y="2503126"/>
                <a:ext cx="3018183" cy="958417"/>
              </a:xfrm>
              <a:custGeom>
                <a:avLst/>
                <a:gdLst>
                  <a:gd name="T0" fmla="*/ 228 w 2365"/>
                  <a:gd name="T1" fmla="*/ 510 h 751"/>
                  <a:gd name="T2" fmla="*/ 235 w 2365"/>
                  <a:gd name="T3" fmla="*/ 550 h 751"/>
                  <a:gd name="T4" fmla="*/ 252 w 2365"/>
                  <a:gd name="T5" fmla="*/ 568 h 751"/>
                  <a:gd name="T6" fmla="*/ 288 w 2365"/>
                  <a:gd name="T7" fmla="*/ 578 h 751"/>
                  <a:gd name="T8" fmla="*/ 618 w 2365"/>
                  <a:gd name="T9" fmla="*/ 582 h 751"/>
                  <a:gd name="T10" fmla="*/ 664 w 2365"/>
                  <a:gd name="T11" fmla="*/ 571 h 751"/>
                  <a:gd name="T12" fmla="*/ 689 w 2365"/>
                  <a:gd name="T13" fmla="*/ 546 h 751"/>
                  <a:gd name="T14" fmla="*/ 693 w 2365"/>
                  <a:gd name="T15" fmla="*/ 503 h 751"/>
                  <a:gd name="T16" fmla="*/ 679 w 2365"/>
                  <a:gd name="T17" fmla="*/ 478 h 751"/>
                  <a:gd name="T18" fmla="*/ 650 w 2365"/>
                  <a:gd name="T19" fmla="*/ 460 h 751"/>
                  <a:gd name="T20" fmla="*/ 586 w 2365"/>
                  <a:gd name="T21" fmla="*/ 453 h 751"/>
                  <a:gd name="T22" fmla="*/ 171 w 2365"/>
                  <a:gd name="T23" fmla="*/ 442 h 751"/>
                  <a:gd name="T24" fmla="*/ 103 w 2365"/>
                  <a:gd name="T25" fmla="*/ 424 h 751"/>
                  <a:gd name="T26" fmla="*/ 54 w 2365"/>
                  <a:gd name="T27" fmla="*/ 399 h 751"/>
                  <a:gd name="T28" fmla="*/ 22 w 2365"/>
                  <a:gd name="T29" fmla="*/ 352 h 751"/>
                  <a:gd name="T30" fmla="*/ 11 w 2365"/>
                  <a:gd name="T31" fmla="*/ 309 h 751"/>
                  <a:gd name="T32" fmla="*/ 4 w 2365"/>
                  <a:gd name="T33" fmla="*/ 226 h 751"/>
                  <a:gd name="T34" fmla="*/ 11 w 2365"/>
                  <a:gd name="T35" fmla="*/ 144 h 751"/>
                  <a:gd name="T36" fmla="*/ 32 w 2365"/>
                  <a:gd name="T37" fmla="*/ 83 h 751"/>
                  <a:gd name="T38" fmla="*/ 78 w 2365"/>
                  <a:gd name="T39" fmla="*/ 36 h 751"/>
                  <a:gd name="T40" fmla="*/ 121 w 2365"/>
                  <a:gd name="T41" fmla="*/ 18 h 751"/>
                  <a:gd name="T42" fmla="*/ 231 w 2365"/>
                  <a:gd name="T43" fmla="*/ 0 h 751"/>
                  <a:gd name="T44" fmla="*/ 686 w 2365"/>
                  <a:gd name="T45" fmla="*/ 0 h 751"/>
                  <a:gd name="T46" fmla="*/ 760 w 2365"/>
                  <a:gd name="T47" fmla="*/ 7 h 751"/>
                  <a:gd name="T48" fmla="*/ 831 w 2365"/>
                  <a:gd name="T49" fmla="*/ 36 h 751"/>
                  <a:gd name="T50" fmla="*/ 870 w 2365"/>
                  <a:gd name="T51" fmla="*/ 83 h 751"/>
                  <a:gd name="T52" fmla="*/ 892 w 2365"/>
                  <a:gd name="T53" fmla="*/ 144 h 751"/>
                  <a:gd name="T54" fmla="*/ 895 w 2365"/>
                  <a:gd name="T55" fmla="*/ 237 h 751"/>
                  <a:gd name="T56" fmla="*/ 675 w 2365"/>
                  <a:gd name="T57" fmla="*/ 216 h 751"/>
                  <a:gd name="T58" fmla="*/ 657 w 2365"/>
                  <a:gd name="T59" fmla="*/ 176 h 751"/>
                  <a:gd name="T60" fmla="*/ 636 w 2365"/>
                  <a:gd name="T61" fmla="*/ 165 h 751"/>
                  <a:gd name="T62" fmla="*/ 341 w 2365"/>
                  <a:gd name="T63" fmla="*/ 158 h 751"/>
                  <a:gd name="T64" fmla="*/ 270 w 2365"/>
                  <a:gd name="T65" fmla="*/ 165 h 751"/>
                  <a:gd name="T66" fmla="*/ 245 w 2365"/>
                  <a:gd name="T67" fmla="*/ 183 h 751"/>
                  <a:gd name="T68" fmla="*/ 235 w 2365"/>
                  <a:gd name="T69" fmla="*/ 216 h 751"/>
                  <a:gd name="T70" fmla="*/ 245 w 2365"/>
                  <a:gd name="T71" fmla="*/ 255 h 751"/>
                  <a:gd name="T72" fmla="*/ 274 w 2365"/>
                  <a:gd name="T73" fmla="*/ 273 h 751"/>
                  <a:gd name="T74" fmla="*/ 324 w 2365"/>
                  <a:gd name="T75" fmla="*/ 280 h 751"/>
                  <a:gd name="T76" fmla="*/ 753 w 2365"/>
                  <a:gd name="T77" fmla="*/ 291 h 751"/>
                  <a:gd name="T78" fmla="*/ 824 w 2365"/>
                  <a:gd name="T79" fmla="*/ 309 h 751"/>
                  <a:gd name="T80" fmla="*/ 874 w 2365"/>
                  <a:gd name="T81" fmla="*/ 345 h 751"/>
                  <a:gd name="T82" fmla="*/ 906 w 2365"/>
                  <a:gd name="T83" fmla="*/ 395 h 751"/>
                  <a:gd name="T84" fmla="*/ 920 w 2365"/>
                  <a:gd name="T85" fmla="*/ 438 h 751"/>
                  <a:gd name="T86" fmla="*/ 927 w 2365"/>
                  <a:gd name="T87" fmla="*/ 525 h 751"/>
                  <a:gd name="T88" fmla="*/ 920 w 2365"/>
                  <a:gd name="T89" fmla="*/ 611 h 751"/>
                  <a:gd name="T90" fmla="*/ 885 w 2365"/>
                  <a:gd name="T91" fmla="*/ 679 h 751"/>
                  <a:gd name="T92" fmla="*/ 842 w 2365"/>
                  <a:gd name="T93" fmla="*/ 715 h 751"/>
                  <a:gd name="T94" fmla="*/ 785 w 2365"/>
                  <a:gd name="T95" fmla="*/ 736 h 751"/>
                  <a:gd name="T96" fmla="*/ 693 w 2365"/>
                  <a:gd name="T97" fmla="*/ 747 h 751"/>
                  <a:gd name="T98" fmla="*/ 313 w 2365"/>
                  <a:gd name="T99" fmla="*/ 751 h 751"/>
                  <a:gd name="T100" fmla="*/ 132 w 2365"/>
                  <a:gd name="T101" fmla="*/ 736 h 751"/>
                  <a:gd name="T102" fmla="*/ 75 w 2365"/>
                  <a:gd name="T103" fmla="*/ 715 h 751"/>
                  <a:gd name="T104" fmla="*/ 32 w 2365"/>
                  <a:gd name="T105" fmla="*/ 672 h 751"/>
                  <a:gd name="T106" fmla="*/ 7 w 2365"/>
                  <a:gd name="T107" fmla="*/ 614 h 751"/>
                  <a:gd name="T108" fmla="*/ 4 w 2365"/>
                  <a:gd name="T109" fmla="*/ 496 h 751"/>
                  <a:gd name="T110" fmla="*/ 2117 w 2365"/>
                  <a:gd name="T111" fmla="*/ 740 h 751"/>
                  <a:gd name="T112" fmla="*/ 1680 w 2365"/>
                  <a:gd name="T113" fmla="*/ 7 h 751"/>
                  <a:gd name="T114" fmla="*/ 1595 w 2365"/>
                  <a:gd name="T115" fmla="*/ 618 h 751"/>
                  <a:gd name="T116" fmla="*/ 1680 w 2365"/>
                  <a:gd name="T117" fmla="*/ 44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65" h="751">
                    <a:moveTo>
                      <a:pt x="4" y="496"/>
                    </a:moveTo>
                    <a:lnTo>
                      <a:pt x="228" y="496"/>
                    </a:lnTo>
                    <a:lnTo>
                      <a:pt x="228" y="510"/>
                    </a:lnTo>
                    <a:lnTo>
                      <a:pt x="231" y="532"/>
                    </a:lnTo>
                    <a:lnTo>
                      <a:pt x="231" y="539"/>
                    </a:lnTo>
                    <a:lnTo>
                      <a:pt x="235" y="550"/>
                    </a:lnTo>
                    <a:lnTo>
                      <a:pt x="238" y="557"/>
                    </a:lnTo>
                    <a:lnTo>
                      <a:pt x="245" y="564"/>
                    </a:lnTo>
                    <a:lnTo>
                      <a:pt x="252" y="568"/>
                    </a:lnTo>
                    <a:lnTo>
                      <a:pt x="260" y="571"/>
                    </a:lnTo>
                    <a:lnTo>
                      <a:pt x="270" y="575"/>
                    </a:lnTo>
                    <a:lnTo>
                      <a:pt x="288" y="578"/>
                    </a:lnTo>
                    <a:lnTo>
                      <a:pt x="309" y="578"/>
                    </a:lnTo>
                    <a:lnTo>
                      <a:pt x="334" y="582"/>
                    </a:lnTo>
                    <a:lnTo>
                      <a:pt x="618" y="582"/>
                    </a:lnTo>
                    <a:lnTo>
                      <a:pt x="636" y="578"/>
                    </a:lnTo>
                    <a:lnTo>
                      <a:pt x="650" y="575"/>
                    </a:lnTo>
                    <a:lnTo>
                      <a:pt x="664" y="571"/>
                    </a:lnTo>
                    <a:lnTo>
                      <a:pt x="675" y="564"/>
                    </a:lnTo>
                    <a:lnTo>
                      <a:pt x="686" y="557"/>
                    </a:lnTo>
                    <a:lnTo>
                      <a:pt x="689" y="546"/>
                    </a:lnTo>
                    <a:lnTo>
                      <a:pt x="693" y="535"/>
                    </a:lnTo>
                    <a:lnTo>
                      <a:pt x="696" y="521"/>
                    </a:lnTo>
                    <a:lnTo>
                      <a:pt x="693" y="503"/>
                    </a:lnTo>
                    <a:lnTo>
                      <a:pt x="689" y="492"/>
                    </a:lnTo>
                    <a:lnTo>
                      <a:pt x="686" y="481"/>
                    </a:lnTo>
                    <a:lnTo>
                      <a:pt x="679" y="478"/>
                    </a:lnTo>
                    <a:lnTo>
                      <a:pt x="675" y="474"/>
                    </a:lnTo>
                    <a:lnTo>
                      <a:pt x="661" y="463"/>
                    </a:lnTo>
                    <a:lnTo>
                      <a:pt x="650" y="460"/>
                    </a:lnTo>
                    <a:lnTo>
                      <a:pt x="640" y="460"/>
                    </a:lnTo>
                    <a:lnTo>
                      <a:pt x="615" y="456"/>
                    </a:lnTo>
                    <a:lnTo>
                      <a:pt x="586" y="453"/>
                    </a:lnTo>
                    <a:lnTo>
                      <a:pt x="231" y="446"/>
                    </a:lnTo>
                    <a:lnTo>
                      <a:pt x="199" y="446"/>
                    </a:lnTo>
                    <a:lnTo>
                      <a:pt x="171" y="442"/>
                    </a:lnTo>
                    <a:lnTo>
                      <a:pt x="146" y="438"/>
                    </a:lnTo>
                    <a:lnTo>
                      <a:pt x="121" y="431"/>
                    </a:lnTo>
                    <a:lnTo>
                      <a:pt x="103" y="424"/>
                    </a:lnTo>
                    <a:lnTo>
                      <a:pt x="82" y="417"/>
                    </a:lnTo>
                    <a:lnTo>
                      <a:pt x="68" y="410"/>
                    </a:lnTo>
                    <a:lnTo>
                      <a:pt x="54" y="399"/>
                    </a:lnTo>
                    <a:lnTo>
                      <a:pt x="43" y="384"/>
                    </a:lnTo>
                    <a:lnTo>
                      <a:pt x="32" y="370"/>
                    </a:lnTo>
                    <a:lnTo>
                      <a:pt x="22" y="352"/>
                    </a:lnTo>
                    <a:lnTo>
                      <a:pt x="15" y="331"/>
                    </a:lnTo>
                    <a:lnTo>
                      <a:pt x="15" y="320"/>
                    </a:lnTo>
                    <a:lnTo>
                      <a:pt x="11" y="309"/>
                    </a:lnTo>
                    <a:lnTo>
                      <a:pt x="7" y="284"/>
                    </a:lnTo>
                    <a:lnTo>
                      <a:pt x="4" y="255"/>
                    </a:lnTo>
                    <a:lnTo>
                      <a:pt x="4" y="226"/>
                    </a:lnTo>
                    <a:lnTo>
                      <a:pt x="4" y="198"/>
                    </a:lnTo>
                    <a:lnTo>
                      <a:pt x="7" y="169"/>
                    </a:lnTo>
                    <a:lnTo>
                      <a:pt x="11" y="144"/>
                    </a:lnTo>
                    <a:lnTo>
                      <a:pt x="15" y="122"/>
                    </a:lnTo>
                    <a:lnTo>
                      <a:pt x="25" y="101"/>
                    </a:lnTo>
                    <a:lnTo>
                      <a:pt x="32" y="83"/>
                    </a:lnTo>
                    <a:lnTo>
                      <a:pt x="43" y="68"/>
                    </a:lnTo>
                    <a:lnTo>
                      <a:pt x="57" y="54"/>
                    </a:lnTo>
                    <a:lnTo>
                      <a:pt x="78" y="36"/>
                    </a:lnTo>
                    <a:lnTo>
                      <a:pt x="93" y="29"/>
                    </a:lnTo>
                    <a:lnTo>
                      <a:pt x="107" y="22"/>
                    </a:lnTo>
                    <a:lnTo>
                      <a:pt x="121" y="18"/>
                    </a:lnTo>
                    <a:lnTo>
                      <a:pt x="139" y="11"/>
                    </a:lnTo>
                    <a:lnTo>
                      <a:pt x="178" y="4"/>
                    </a:lnTo>
                    <a:lnTo>
                      <a:pt x="231" y="0"/>
                    </a:lnTo>
                    <a:lnTo>
                      <a:pt x="309" y="0"/>
                    </a:lnTo>
                    <a:lnTo>
                      <a:pt x="657" y="0"/>
                    </a:lnTo>
                    <a:lnTo>
                      <a:pt x="686" y="0"/>
                    </a:lnTo>
                    <a:lnTo>
                      <a:pt x="711" y="0"/>
                    </a:lnTo>
                    <a:lnTo>
                      <a:pt x="735" y="4"/>
                    </a:lnTo>
                    <a:lnTo>
                      <a:pt x="760" y="7"/>
                    </a:lnTo>
                    <a:lnTo>
                      <a:pt x="799" y="22"/>
                    </a:lnTo>
                    <a:lnTo>
                      <a:pt x="817" y="29"/>
                    </a:lnTo>
                    <a:lnTo>
                      <a:pt x="831" y="36"/>
                    </a:lnTo>
                    <a:lnTo>
                      <a:pt x="846" y="50"/>
                    </a:lnTo>
                    <a:lnTo>
                      <a:pt x="860" y="65"/>
                    </a:lnTo>
                    <a:lnTo>
                      <a:pt x="870" y="83"/>
                    </a:lnTo>
                    <a:lnTo>
                      <a:pt x="881" y="101"/>
                    </a:lnTo>
                    <a:lnTo>
                      <a:pt x="888" y="122"/>
                    </a:lnTo>
                    <a:lnTo>
                      <a:pt x="892" y="144"/>
                    </a:lnTo>
                    <a:lnTo>
                      <a:pt x="895" y="169"/>
                    </a:lnTo>
                    <a:lnTo>
                      <a:pt x="899" y="194"/>
                    </a:lnTo>
                    <a:lnTo>
                      <a:pt x="895" y="237"/>
                    </a:lnTo>
                    <a:lnTo>
                      <a:pt x="679" y="237"/>
                    </a:lnTo>
                    <a:lnTo>
                      <a:pt x="679" y="234"/>
                    </a:lnTo>
                    <a:lnTo>
                      <a:pt x="675" y="216"/>
                    </a:lnTo>
                    <a:lnTo>
                      <a:pt x="672" y="201"/>
                    </a:lnTo>
                    <a:lnTo>
                      <a:pt x="668" y="187"/>
                    </a:lnTo>
                    <a:lnTo>
                      <a:pt x="657" y="176"/>
                    </a:lnTo>
                    <a:lnTo>
                      <a:pt x="647" y="169"/>
                    </a:lnTo>
                    <a:lnTo>
                      <a:pt x="643" y="165"/>
                    </a:lnTo>
                    <a:lnTo>
                      <a:pt x="636" y="165"/>
                    </a:lnTo>
                    <a:lnTo>
                      <a:pt x="622" y="162"/>
                    </a:lnTo>
                    <a:lnTo>
                      <a:pt x="604" y="158"/>
                    </a:lnTo>
                    <a:lnTo>
                      <a:pt x="341" y="158"/>
                    </a:lnTo>
                    <a:lnTo>
                      <a:pt x="299" y="162"/>
                    </a:lnTo>
                    <a:lnTo>
                      <a:pt x="284" y="162"/>
                    </a:lnTo>
                    <a:lnTo>
                      <a:pt x="270" y="165"/>
                    </a:lnTo>
                    <a:lnTo>
                      <a:pt x="263" y="169"/>
                    </a:lnTo>
                    <a:lnTo>
                      <a:pt x="256" y="173"/>
                    </a:lnTo>
                    <a:lnTo>
                      <a:pt x="245" y="183"/>
                    </a:lnTo>
                    <a:lnTo>
                      <a:pt x="238" y="198"/>
                    </a:lnTo>
                    <a:lnTo>
                      <a:pt x="235" y="208"/>
                    </a:lnTo>
                    <a:lnTo>
                      <a:pt x="235" y="216"/>
                    </a:lnTo>
                    <a:lnTo>
                      <a:pt x="235" y="234"/>
                    </a:lnTo>
                    <a:lnTo>
                      <a:pt x="238" y="244"/>
                    </a:lnTo>
                    <a:lnTo>
                      <a:pt x="245" y="255"/>
                    </a:lnTo>
                    <a:lnTo>
                      <a:pt x="252" y="262"/>
                    </a:lnTo>
                    <a:lnTo>
                      <a:pt x="267" y="270"/>
                    </a:lnTo>
                    <a:lnTo>
                      <a:pt x="274" y="273"/>
                    </a:lnTo>
                    <a:lnTo>
                      <a:pt x="284" y="277"/>
                    </a:lnTo>
                    <a:lnTo>
                      <a:pt x="302" y="280"/>
                    </a:lnTo>
                    <a:lnTo>
                      <a:pt x="324" y="280"/>
                    </a:lnTo>
                    <a:lnTo>
                      <a:pt x="696" y="287"/>
                    </a:lnTo>
                    <a:lnTo>
                      <a:pt x="725" y="287"/>
                    </a:lnTo>
                    <a:lnTo>
                      <a:pt x="753" y="291"/>
                    </a:lnTo>
                    <a:lnTo>
                      <a:pt x="782" y="295"/>
                    </a:lnTo>
                    <a:lnTo>
                      <a:pt x="803" y="302"/>
                    </a:lnTo>
                    <a:lnTo>
                      <a:pt x="824" y="309"/>
                    </a:lnTo>
                    <a:lnTo>
                      <a:pt x="846" y="320"/>
                    </a:lnTo>
                    <a:lnTo>
                      <a:pt x="860" y="331"/>
                    </a:lnTo>
                    <a:lnTo>
                      <a:pt x="874" y="345"/>
                    </a:lnTo>
                    <a:lnTo>
                      <a:pt x="888" y="359"/>
                    </a:lnTo>
                    <a:lnTo>
                      <a:pt x="899" y="374"/>
                    </a:lnTo>
                    <a:lnTo>
                      <a:pt x="906" y="395"/>
                    </a:lnTo>
                    <a:lnTo>
                      <a:pt x="913" y="417"/>
                    </a:lnTo>
                    <a:lnTo>
                      <a:pt x="917" y="428"/>
                    </a:lnTo>
                    <a:lnTo>
                      <a:pt x="920" y="438"/>
                    </a:lnTo>
                    <a:lnTo>
                      <a:pt x="924" y="467"/>
                    </a:lnTo>
                    <a:lnTo>
                      <a:pt x="927" y="496"/>
                    </a:lnTo>
                    <a:lnTo>
                      <a:pt x="927" y="525"/>
                    </a:lnTo>
                    <a:lnTo>
                      <a:pt x="927" y="557"/>
                    </a:lnTo>
                    <a:lnTo>
                      <a:pt x="924" y="586"/>
                    </a:lnTo>
                    <a:lnTo>
                      <a:pt x="920" y="611"/>
                    </a:lnTo>
                    <a:lnTo>
                      <a:pt x="913" y="632"/>
                    </a:lnTo>
                    <a:lnTo>
                      <a:pt x="902" y="657"/>
                    </a:lnTo>
                    <a:lnTo>
                      <a:pt x="885" y="679"/>
                    </a:lnTo>
                    <a:lnTo>
                      <a:pt x="878" y="690"/>
                    </a:lnTo>
                    <a:lnTo>
                      <a:pt x="867" y="697"/>
                    </a:lnTo>
                    <a:lnTo>
                      <a:pt x="842" y="715"/>
                    </a:lnTo>
                    <a:lnTo>
                      <a:pt x="828" y="722"/>
                    </a:lnTo>
                    <a:lnTo>
                      <a:pt x="810" y="729"/>
                    </a:lnTo>
                    <a:lnTo>
                      <a:pt x="785" y="736"/>
                    </a:lnTo>
                    <a:lnTo>
                      <a:pt x="760" y="740"/>
                    </a:lnTo>
                    <a:lnTo>
                      <a:pt x="728" y="744"/>
                    </a:lnTo>
                    <a:lnTo>
                      <a:pt x="693" y="747"/>
                    </a:lnTo>
                    <a:lnTo>
                      <a:pt x="657" y="751"/>
                    </a:lnTo>
                    <a:lnTo>
                      <a:pt x="615" y="751"/>
                    </a:lnTo>
                    <a:lnTo>
                      <a:pt x="313" y="751"/>
                    </a:lnTo>
                    <a:lnTo>
                      <a:pt x="238" y="747"/>
                    </a:lnTo>
                    <a:lnTo>
                      <a:pt x="181" y="744"/>
                    </a:lnTo>
                    <a:lnTo>
                      <a:pt x="132" y="736"/>
                    </a:lnTo>
                    <a:lnTo>
                      <a:pt x="114" y="733"/>
                    </a:lnTo>
                    <a:lnTo>
                      <a:pt x="96" y="726"/>
                    </a:lnTo>
                    <a:lnTo>
                      <a:pt x="75" y="715"/>
                    </a:lnTo>
                    <a:lnTo>
                      <a:pt x="54" y="701"/>
                    </a:lnTo>
                    <a:lnTo>
                      <a:pt x="39" y="683"/>
                    </a:lnTo>
                    <a:lnTo>
                      <a:pt x="32" y="672"/>
                    </a:lnTo>
                    <a:lnTo>
                      <a:pt x="25" y="665"/>
                    </a:lnTo>
                    <a:lnTo>
                      <a:pt x="15" y="639"/>
                    </a:lnTo>
                    <a:lnTo>
                      <a:pt x="7" y="614"/>
                    </a:lnTo>
                    <a:lnTo>
                      <a:pt x="4" y="586"/>
                    </a:lnTo>
                    <a:lnTo>
                      <a:pt x="0" y="557"/>
                    </a:lnTo>
                    <a:lnTo>
                      <a:pt x="4" y="496"/>
                    </a:lnTo>
                    <a:close/>
                    <a:moveTo>
                      <a:pt x="1595" y="618"/>
                    </a:moveTo>
                    <a:lnTo>
                      <a:pt x="2046" y="618"/>
                    </a:lnTo>
                    <a:lnTo>
                      <a:pt x="2117" y="740"/>
                    </a:lnTo>
                    <a:lnTo>
                      <a:pt x="2365" y="740"/>
                    </a:lnTo>
                    <a:lnTo>
                      <a:pt x="1968" y="7"/>
                    </a:lnTo>
                    <a:lnTo>
                      <a:pt x="1680" y="7"/>
                    </a:lnTo>
                    <a:lnTo>
                      <a:pt x="1275" y="740"/>
                    </a:lnTo>
                    <a:lnTo>
                      <a:pt x="1520" y="740"/>
                    </a:lnTo>
                    <a:lnTo>
                      <a:pt x="1595" y="618"/>
                    </a:lnTo>
                    <a:close/>
                    <a:moveTo>
                      <a:pt x="1822" y="183"/>
                    </a:moveTo>
                    <a:lnTo>
                      <a:pt x="1964" y="442"/>
                    </a:lnTo>
                    <a:lnTo>
                      <a:pt x="1680" y="442"/>
                    </a:lnTo>
                    <a:lnTo>
                      <a:pt x="1822" y="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Freeform 26"/>
            <p:cNvSpPr>
              <a:spLocks noEditPoints="1"/>
            </p:cNvSpPr>
            <p:nvPr/>
          </p:nvSpPr>
          <p:spPr bwMode="auto">
            <a:xfrm>
              <a:off x="2773737" y="1611529"/>
              <a:ext cx="6766344" cy="1200892"/>
            </a:xfrm>
            <a:custGeom>
              <a:avLst/>
              <a:gdLst>
                <a:gd name="T0" fmla="*/ 774 w 5302"/>
                <a:gd name="T1" fmla="*/ 489 h 941"/>
                <a:gd name="T2" fmla="*/ 817 w 5302"/>
                <a:gd name="T3" fmla="*/ 754 h 941"/>
                <a:gd name="T4" fmla="*/ 809 w 5302"/>
                <a:gd name="T5" fmla="*/ 198 h 941"/>
                <a:gd name="T6" fmla="*/ 1204 w 5302"/>
                <a:gd name="T7" fmla="*/ 399 h 941"/>
                <a:gd name="T8" fmla="*/ 1310 w 5302"/>
                <a:gd name="T9" fmla="*/ 198 h 941"/>
                <a:gd name="T10" fmla="*/ 1978 w 5302"/>
                <a:gd name="T11" fmla="*/ 930 h 941"/>
                <a:gd name="T12" fmla="*/ 2926 w 5302"/>
                <a:gd name="T13" fmla="*/ 489 h 941"/>
                <a:gd name="T14" fmla="*/ 2969 w 5302"/>
                <a:gd name="T15" fmla="*/ 754 h 941"/>
                <a:gd name="T16" fmla="*/ 2958 w 5302"/>
                <a:gd name="T17" fmla="*/ 198 h 941"/>
                <a:gd name="T18" fmla="*/ 3356 w 5302"/>
                <a:gd name="T19" fmla="*/ 560 h 941"/>
                <a:gd name="T20" fmla="*/ 3764 w 5302"/>
                <a:gd name="T21" fmla="*/ 550 h 941"/>
                <a:gd name="T22" fmla="*/ 3789 w 5302"/>
                <a:gd name="T23" fmla="*/ 521 h 941"/>
                <a:gd name="T24" fmla="*/ 3796 w 5302"/>
                <a:gd name="T25" fmla="*/ 446 h 941"/>
                <a:gd name="T26" fmla="*/ 3764 w 5302"/>
                <a:gd name="T27" fmla="*/ 392 h 941"/>
                <a:gd name="T28" fmla="*/ 3725 w 5302"/>
                <a:gd name="T29" fmla="*/ 198 h 941"/>
                <a:gd name="T30" fmla="*/ 3860 w 5302"/>
                <a:gd name="T31" fmla="*/ 208 h 941"/>
                <a:gd name="T32" fmla="*/ 3949 w 5302"/>
                <a:gd name="T33" fmla="*/ 241 h 941"/>
                <a:gd name="T34" fmla="*/ 3981 w 5302"/>
                <a:gd name="T35" fmla="*/ 270 h 941"/>
                <a:gd name="T36" fmla="*/ 4023 w 5302"/>
                <a:gd name="T37" fmla="*/ 370 h 941"/>
                <a:gd name="T38" fmla="*/ 4023 w 5302"/>
                <a:gd name="T39" fmla="*/ 514 h 941"/>
                <a:gd name="T40" fmla="*/ 3988 w 5302"/>
                <a:gd name="T41" fmla="*/ 593 h 941"/>
                <a:gd name="T42" fmla="*/ 3938 w 5302"/>
                <a:gd name="T43" fmla="*/ 632 h 941"/>
                <a:gd name="T44" fmla="*/ 3956 w 5302"/>
                <a:gd name="T45" fmla="*/ 661 h 941"/>
                <a:gd name="T46" fmla="*/ 3991 w 5302"/>
                <a:gd name="T47" fmla="*/ 690 h 941"/>
                <a:gd name="T48" fmla="*/ 4013 w 5302"/>
                <a:gd name="T49" fmla="*/ 729 h 941"/>
                <a:gd name="T50" fmla="*/ 4020 w 5302"/>
                <a:gd name="T51" fmla="*/ 930 h 941"/>
                <a:gd name="T52" fmla="*/ 3793 w 5302"/>
                <a:gd name="T53" fmla="*/ 787 h 941"/>
                <a:gd name="T54" fmla="*/ 3768 w 5302"/>
                <a:gd name="T55" fmla="*/ 754 h 941"/>
                <a:gd name="T56" fmla="*/ 3693 w 5302"/>
                <a:gd name="T57" fmla="*/ 744 h 941"/>
                <a:gd name="T58" fmla="*/ 3128 w 5302"/>
                <a:gd name="T59" fmla="*/ 198 h 941"/>
                <a:gd name="T60" fmla="*/ 4886 w 5302"/>
                <a:gd name="T61" fmla="*/ 772 h 941"/>
                <a:gd name="T62" fmla="*/ 4858 w 5302"/>
                <a:gd name="T63" fmla="*/ 848 h 941"/>
                <a:gd name="T64" fmla="*/ 4815 w 5302"/>
                <a:gd name="T65" fmla="*/ 894 h 941"/>
                <a:gd name="T66" fmla="*/ 4709 w 5302"/>
                <a:gd name="T67" fmla="*/ 930 h 941"/>
                <a:gd name="T68" fmla="*/ 4435 w 5302"/>
                <a:gd name="T69" fmla="*/ 941 h 941"/>
                <a:gd name="T70" fmla="*/ 4293 w 5302"/>
                <a:gd name="T71" fmla="*/ 927 h 941"/>
                <a:gd name="T72" fmla="*/ 4204 w 5302"/>
                <a:gd name="T73" fmla="*/ 891 h 941"/>
                <a:gd name="T74" fmla="*/ 4165 w 5302"/>
                <a:gd name="T75" fmla="*/ 841 h 941"/>
                <a:gd name="T76" fmla="*/ 4144 w 5302"/>
                <a:gd name="T77" fmla="*/ 744 h 941"/>
                <a:gd name="T78" fmla="*/ 4361 w 5302"/>
                <a:gd name="T79" fmla="*/ 639 h 941"/>
                <a:gd name="T80" fmla="*/ 4378 w 5302"/>
                <a:gd name="T81" fmla="*/ 729 h 941"/>
                <a:gd name="T82" fmla="*/ 4410 w 5302"/>
                <a:gd name="T83" fmla="*/ 751 h 941"/>
                <a:gd name="T84" fmla="*/ 4595 w 5302"/>
                <a:gd name="T85" fmla="*/ 754 h 941"/>
                <a:gd name="T86" fmla="*/ 4645 w 5302"/>
                <a:gd name="T87" fmla="*/ 733 h 941"/>
                <a:gd name="T88" fmla="*/ 4659 w 5302"/>
                <a:gd name="T89" fmla="*/ 704 h 941"/>
                <a:gd name="T90" fmla="*/ 4890 w 5302"/>
                <a:gd name="T91" fmla="*/ 198 h 941"/>
                <a:gd name="T92" fmla="*/ 5078 w 5302"/>
                <a:gd name="T93" fmla="*/ 198 h 941"/>
                <a:gd name="T94" fmla="*/ 5273 w 5302"/>
                <a:gd name="T9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02" h="941">
                  <a:moveTo>
                    <a:pt x="809" y="377"/>
                  </a:moveTo>
                  <a:lnTo>
                    <a:pt x="227" y="377"/>
                  </a:lnTo>
                  <a:lnTo>
                    <a:pt x="227" y="489"/>
                  </a:lnTo>
                  <a:lnTo>
                    <a:pt x="774" y="489"/>
                  </a:lnTo>
                  <a:lnTo>
                    <a:pt x="774" y="643"/>
                  </a:lnTo>
                  <a:lnTo>
                    <a:pt x="227" y="643"/>
                  </a:lnTo>
                  <a:lnTo>
                    <a:pt x="227" y="754"/>
                  </a:lnTo>
                  <a:lnTo>
                    <a:pt x="817" y="754"/>
                  </a:lnTo>
                  <a:lnTo>
                    <a:pt x="817" y="930"/>
                  </a:lnTo>
                  <a:lnTo>
                    <a:pt x="0" y="930"/>
                  </a:lnTo>
                  <a:lnTo>
                    <a:pt x="0" y="198"/>
                  </a:lnTo>
                  <a:lnTo>
                    <a:pt x="809" y="198"/>
                  </a:lnTo>
                  <a:lnTo>
                    <a:pt x="809" y="377"/>
                  </a:lnTo>
                  <a:close/>
                  <a:moveTo>
                    <a:pt x="1978" y="930"/>
                  </a:moveTo>
                  <a:lnTo>
                    <a:pt x="1648" y="930"/>
                  </a:lnTo>
                  <a:lnTo>
                    <a:pt x="1204" y="399"/>
                  </a:lnTo>
                  <a:lnTo>
                    <a:pt x="1204" y="930"/>
                  </a:lnTo>
                  <a:lnTo>
                    <a:pt x="976" y="930"/>
                  </a:lnTo>
                  <a:lnTo>
                    <a:pt x="976" y="198"/>
                  </a:lnTo>
                  <a:lnTo>
                    <a:pt x="1310" y="198"/>
                  </a:lnTo>
                  <a:lnTo>
                    <a:pt x="1754" y="736"/>
                  </a:lnTo>
                  <a:lnTo>
                    <a:pt x="1754" y="198"/>
                  </a:lnTo>
                  <a:lnTo>
                    <a:pt x="1978" y="198"/>
                  </a:lnTo>
                  <a:lnTo>
                    <a:pt x="1978" y="930"/>
                  </a:lnTo>
                  <a:close/>
                  <a:moveTo>
                    <a:pt x="2958" y="377"/>
                  </a:moveTo>
                  <a:lnTo>
                    <a:pt x="2376" y="377"/>
                  </a:lnTo>
                  <a:lnTo>
                    <a:pt x="2376" y="489"/>
                  </a:lnTo>
                  <a:lnTo>
                    <a:pt x="2926" y="489"/>
                  </a:lnTo>
                  <a:lnTo>
                    <a:pt x="2926" y="643"/>
                  </a:lnTo>
                  <a:lnTo>
                    <a:pt x="2376" y="643"/>
                  </a:lnTo>
                  <a:lnTo>
                    <a:pt x="2376" y="754"/>
                  </a:lnTo>
                  <a:lnTo>
                    <a:pt x="2969" y="754"/>
                  </a:lnTo>
                  <a:lnTo>
                    <a:pt x="2969" y="930"/>
                  </a:lnTo>
                  <a:lnTo>
                    <a:pt x="2148" y="930"/>
                  </a:lnTo>
                  <a:lnTo>
                    <a:pt x="2148" y="198"/>
                  </a:lnTo>
                  <a:lnTo>
                    <a:pt x="2958" y="198"/>
                  </a:lnTo>
                  <a:lnTo>
                    <a:pt x="2958" y="377"/>
                  </a:lnTo>
                  <a:close/>
                  <a:moveTo>
                    <a:pt x="3714" y="381"/>
                  </a:moveTo>
                  <a:lnTo>
                    <a:pt x="3356" y="381"/>
                  </a:lnTo>
                  <a:lnTo>
                    <a:pt x="3356" y="560"/>
                  </a:lnTo>
                  <a:lnTo>
                    <a:pt x="3714" y="560"/>
                  </a:lnTo>
                  <a:lnTo>
                    <a:pt x="3739" y="557"/>
                  </a:lnTo>
                  <a:lnTo>
                    <a:pt x="3757" y="553"/>
                  </a:lnTo>
                  <a:lnTo>
                    <a:pt x="3764" y="550"/>
                  </a:lnTo>
                  <a:lnTo>
                    <a:pt x="3771" y="546"/>
                  </a:lnTo>
                  <a:lnTo>
                    <a:pt x="3778" y="542"/>
                  </a:lnTo>
                  <a:lnTo>
                    <a:pt x="3782" y="535"/>
                  </a:lnTo>
                  <a:lnTo>
                    <a:pt x="3789" y="521"/>
                  </a:lnTo>
                  <a:lnTo>
                    <a:pt x="3793" y="507"/>
                  </a:lnTo>
                  <a:lnTo>
                    <a:pt x="3796" y="485"/>
                  </a:lnTo>
                  <a:lnTo>
                    <a:pt x="3796" y="463"/>
                  </a:lnTo>
                  <a:lnTo>
                    <a:pt x="3796" y="446"/>
                  </a:lnTo>
                  <a:lnTo>
                    <a:pt x="3793" y="428"/>
                  </a:lnTo>
                  <a:lnTo>
                    <a:pt x="3785" y="413"/>
                  </a:lnTo>
                  <a:lnTo>
                    <a:pt x="3778" y="402"/>
                  </a:lnTo>
                  <a:lnTo>
                    <a:pt x="3764" y="392"/>
                  </a:lnTo>
                  <a:lnTo>
                    <a:pt x="3750" y="384"/>
                  </a:lnTo>
                  <a:lnTo>
                    <a:pt x="3736" y="381"/>
                  </a:lnTo>
                  <a:lnTo>
                    <a:pt x="3714" y="381"/>
                  </a:lnTo>
                  <a:close/>
                  <a:moveTo>
                    <a:pt x="3725" y="198"/>
                  </a:moveTo>
                  <a:lnTo>
                    <a:pt x="3764" y="198"/>
                  </a:lnTo>
                  <a:lnTo>
                    <a:pt x="3800" y="201"/>
                  </a:lnTo>
                  <a:lnTo>
                    <a:pt x="3832" y="205"/>
                  </a:lnTo>
                  <a:lnTo>
                    <a:pt x="3860" y="208"/>
                  </a:lnTo>
                  <a:lnTo>
                    <a:pt x="3885" y="216"/>
                  </a:lnTo>
                  <a:lnTo>
                    <a:pt x="3910" y="219"/>
                  </a:lnTo>
                  <a:lnTo>
                    <a:pt x="3931" y="230"/>
                  </a:lnTo>
                  <a:lnTo>
                    <a:pt x="3949" y="241"/>
                  </a:lnTo>
                  <a:lnTo>
                    <a:pt x="3956" y="244"/>
                  </a:lnTo>
                  <a:lnTo>
                    <a:pt x="3967" y="255"/>
                  </a:lnTo>
                  <a:lnTo>
                    <a:pt x="3974" y="262"/>
                  </a:lnTo>
                  <a:lnTo>
                    <a:pt x="3981" y="270"/>
                  </a:lnTo>
                  <a:lnTo>
                    <a:pt x="3995" y="291"/>
                  </a:lnTo>
                  <a:lnTo>
                    <a:pt x="4009" y="316"/>
                  </a:lnTo>
                  <a:lnTo>
                    <a:pt x="4016" y="341"/>
                  </a:lnTo>
                  <a:lnTo>
                    <a:pt x="4023" y="370"/>
                  </a:lnTo>
                  <a:lnTo>
                    <a:pt x="4027" y="402"/>
                  </a:lnTo>
                  <a:lnTo>
                    <a:pt x="4027" y="438"/>
                  </a:lnTo>
                  <a:lnTo>
                    <a:pt x="4027" y="478"/>
                  </a:lnTo>
                  <a:lnTo>
                    <a:pt x="4023" y="514"/>
                  </a:lnTo>
                  <a:lnTo>
                    <a:pt x="4016" y="542"/>
                  </a:lnTo>
                  <a:lnTo>
                    <a:pt x="4006" y="568"/>
                  </a:lnTo>
                  <a:lnTo>
                    <a:pt x="3998" y="582"/>
                  </a:lnTo>
                  <a:lnTo>
                    <a:pt x="3988" y="593"/>
                  </a:lnTo>
                  <a:lnTo>
                    <a:pt x="3977" y="604"/>
                  </a:lnTo>
                  <a:lnTo>
                    <a:pt x="3967" y="614"/>
                  </a:lnTo>
                  <a:lnTo>
                    <a:pt x="3952" y="622"/>
                  </a:lnTo>
                  <a:lnTo>
                    <a:pt x="3938" y="632"/>
                  </a:lnTo>
                  <a:lnTo>
                    <a:pt x="3920" y="636"/>
                  </a:lnTo>
                  <a:lnTo>
                    <a:pt x="3903" y="643"/>
                  </a:lnTo>
                  <a:lnTo>
                    <a:pt x="3931" y="650"/>
                  </a:lnTo>
                  <a:lnTo>
                    <a:pt x="3956" y="661"/>
                  </a:lnTo>
                  <a:lnTo>
                    <a:pt x="3967" y="668"/>
                  </a:lnTo>
                  <a:lnTo>
                    <a:pt x="3977" y="675"/>
                  </a:lnTo>
                  <a:lnTo>
                    <a:pt x="3984" y="683"/>
                  </a:lnTo>
                  <a:lnTo>
                    <a:pt x="3991" y="690"/>
                  </a:lnTo>
                  <a:lnTo>
                    <a:pt x="3998" y="701"/>
                  </a:lnTo>
                  <a:lnTo>
                    <a:pt x="4006" y="708"/>
                  </a:lnTo>
                  <a:lnTo>
                    <a:pt x="4009" y="718"/>
                  </a:lnTo>
                  <a:lnTo>
                    <a:pt x="4013" y="729"/>
                  </a:lnTo>
                  <a:lnTo>
                    <a:pt x="4016" y="744"/>
                  </a:lnTo>
                  <a:lnTo>
                    <a:pt x="4020" y="754"/>
                  </a:lnTo>
                  <a:lnTo>
                    <a:pt x="4020" y="783"/>
                  </a:lnTo>
                  <a:lnTo>
                    <a:pt x="4020" y="930"/>
                  </a:lnTo>
                  <a:lnTo>
                    <a:pt x="3796" y="930"/>
                  </a:lnTo>
                  <a:lnTo>
                    <a:pt x="3796" y="819"/>
                  </a:lnTo>
                  <a:lnTo>
                    <a:pt x="3793" y="798"/>
                  </a:lnTo>
                  <a:lnTo>
                    <a:pt x="3793" y="787"/>
                  </a:lnTo>
                  <a:lnTo>
                    <a:pt x="3789" y="780"/>
                  </a:lnTo>
                  <a:lnTo>
                    <a:pt x="3778" y="765"/>
                  </a:lnTo>
                  <a:lnTo>
                    <a:pt x="3775" y="762"/>
                  </a:lnTo>
                  <a:lnTo>
                    <a:pt x="3768" y="754"/>
                  </a:lnTo>
                  <a:lnTo>
                    <a:pt x="3753" y="751"/>
                  </a:lnTo>
                  <a:lnTo>
                    <a:pt x="3739" y="747"/>
                  </a:lnTo>
                  <a:lnTo>
                    <a:pt x="3718" y="744"/>
                  </a:lnTo>
                  <a:lnTo>
                    <a:pt x="3693" y="744"/>
                  </a:lnTo>
                  <a:lnTo>
                    <a:pt x="3356" y="744"/>
                  </a:lnTo>
                  <a:lnTo>
                    <a:pt x="3356" y="930"/>
                  </a:lnTo>
                  <a:lnTo>
                    <a:pt x="3128" y="930"/>
                  </a:lnTo>
                  <a:lnTo>
                    <a:pt x="3128" y="198"/>
                  </a:lnTo>
                  <a:lnTo>
                    <a:pt x="3725" y="198"/>
                  </a:lnTo>
                  <a:close/>
                  <a:moveTo>
                    <a:pt x="4890" y="726"/>
                  </a:moveTo>
                  <a:lnTo>
                    <a:pt x="4890" y="747"/>
                  </a:lnTo>
                  <a:lnTo>
                    <a:pt x="4886" y="772"/>
                  </a:lnTo>
                  <a:lnTo>
                    <a:pt x="4883" y="794"/>
                  </a:lnTo>
                  <a:lnTo>
                    <a:pt x="4876" y="812"/>
                  </a:lnTo>
                  <a:lnTo>
                    <a:pt x="4869" y="833"/>
                  </a:lnTo>
                  <a:lnTo>
                    <a:pt x="4858" y="848"/>
                  </a:lnTo>
                  <a:lnTo>
                    <a:pt x="4844" y="866"/>
                  </a:lnTo>
                  <a:lnTo>
                    <a:pt x="4829" y="880"/>
                  </a:lnTo>
                  <a:lnTo>
                    <a:pt x="4822" y="887"/>
                  </a:lnTo>
                  <a:lnTo>
                    <a:pt x="4815" y="894"/>
                  </a:lnTo>
                  <a:lnTo>
                    <a:pt x="4794" y="905"/>
                  </a:lnTo>
                  <a:lnTo>
                    <a:pt x="4769" y="916"/>
                  </a:lnTo>
                  <a:lnTo>
                    <a:pt x="4741" y="923"/>
                  </a:lnTo>
                  <a:lnTo>
                    <a:pt x="4709" y="930"/>
                  </a:lnTo>
                  <a:lnTo>
                    <a:pt x="4673" y="934"/>
                  </a:lnTo>
                  <a:lnTo>
                    <a:pt x="4634" y="938"/>
                  </a:lnTo>
                  <a:lnTo>
                    <a:pt x="4592" y="941"/>
                  </a:lnTo>
                  <a:lnTo>
                    <a:pt x="4435" y="941"/>
                  </a:lnTo>
                  <a:lnTo>
                    <a:pt x="4396" y="938"/>
                  </a:lnTo>
                  <a:lnTo>
                    <a:pt x="4357" y="938"/>
                  </a:lnTo>
                  <a:lnTo>
                    <a:pt x="4325" y="934"/>
                  </a:lnTo>
                  <a:lnTo>
                    <a:pt x="4293" y="927"/>
                  </a:lnTo>
                  <a:lnTo>
                    <a:pt x="4268" y="920"/>
                  </a:lnTo>
                  <a:lnTo>
                    <a:pt x="4244" y="912"/>
                  </a:lnTo>
                  <a:lnTo>
                    <a:pt x="4222" y="902"/>
                  </a:lnTo>
                  <a:lnTo>
                    <a:pt x="4204" y="891"/>
                  </a:lnTo>
                  <a:lnTo>
                    <a:pt x="4190" y="877"/>
                  </a:lnTo>
                  <a:lnTo>
                    <a:pt x="4176" y="862"/>
                  </a:lnTo>
                  <a:lnTo>
                    <a:pt x="4173" y="851"/>
                  </a:lnTo>
                  <a:lnTo>
                    <a:pt x="4165" y="841"/>
                  </a:lnTo>
                  <a:lnTo>
                    <a:pt x="4158" y="819"/>
                  </a:lnTo>
                  <a:lnTo>
                    <a:pt x="4151" y="798"/>
                  </a:lnTo>
                  <a:lnTo>
                    <a:pt x="4144" y="772"/>
                  </a:lnTo>
                  <a:lnTo>
                    <a:pt x="4144" y="744"/>
                  </a:lnTo>
                  <a:lnTo>
                    <a:pt x="4141" y="711"/>
                  </a:lnTo>
                  <a:lnTo>
                    <a:pt x="4141" y="614"/>
                  </a:lnTo>
                  <a:lnTo>
                    <a:pt x="4361" y="614"/>
                  </a:lnTo>
                  <a:lnTo>
                    <a:pt x="4361" y="639"/>
                  </a:lnTo>
                  <a:lnTo>
                    <a:pt x="4361" y="672"/>
                  </a:lnTo>
                  <a:lnTo>
                    <a:pt x="4364" y="697"/>
                  </a:lnTo>
                  <a:lnTo>
                    <a:pt x="4371" y="715"/>
                  </a:lnTo>
                  <a:lnTo>
                    <a:pt x="4378" y="729"/>
                  </a:lnTo>
                  <a:lnTo>
                    <a:pt x="4386" y="736"/>
                  </a:lnTo>
                  <a:lnTo>
                    <a:pt x="4393" y="744"/>
                  </a:lnTo>
                  <a:lnTo>
                    <a:pt x="4403" y="747"/>
                  </a:lnTo>
                  <a:lnTo>
                    <a:pt x="4410" y="751"/>
                  </a:lnTo>
                  <a:lnTo>
                    <a:pt x="4435" y="754"/>
                  </a:lnTo>
                  <a:lnTo>
                    <a:pt x="4467" y="758"/>
                  </a:lnTo>
                  <a:lnTo>
                    <a:pt x="4567" y="758"/>
                  </a:lnTo>
                  <a:lnTo>
                    <a:pt x="4595" y="754"/>
                  </a:lnTo>
                  <a:lnTo>
                    <a:pt x="4616" y="751"/>
                  </a:lnTo>
                  <a:lnTo>
                    <a:pt x="4634" y="744"/>
                  </a:lnTo>
                  <a:lnTo>
                    <a:pt x="4641" y="740"/>
                  </a:lnTo>
                  <a:lnTo>
                    <a:pt x="4645" y="733"/>
                  </a:lnTo>
                  <a:lnTo>
                    <a:pt x="4648" y="726"/>
                  </a:lnTo>
                  <a:lnTo>
                    <a:pt x="4652" y="722"/>
                  </a:lnTo>
                  <a:lnTo>
                    <a:pt x="4655" y="711"/>
                  </a:lnTo>
                  <a:lnTo>
                    <a:pt x="4659" y="704"/>
                  </a:lnTo>
                  <a:lnTo>
                    <a:pt x="4663" y="679"/>
                  </a:lnTo>
                  <a:lnTo>
                    <a:pt x="4663" y="654"/>
                  </a:lnTo>
                  <a:lnTo>
                    <a:pt x="4663" y="198"/>
                  </a:lnTo>
                  <a:lnTo>
                    <a:pt x="4890" y="198"/>
                  </a:lnTo>
                  <a:lnTo>
                    <a:pt x="4890" y="726"/>
                  </a:lnTo>
                  <a:close/>
                  <a:moveTo>
                    <a:pt x="5302" y="930"/>
                  </a:moveTo>
                  <a:lnTo>
                    <a:pt x="5078" y="930"/>
                  </a:lnTo>
                  <a:lnTo>
                    <a:pt x="5078" y="198"/>
                  </a:lnTo>
                  <a:lnTo>
                    <a:pt x="5302" y="198"/>
                  </a:lnTo>
                  <a:lnTo>
                    <a:pt x="5302" y="930"/>
                  </a:lnTo>
                  <a:close/>
                  <a:moveTo>
                    <a:pt x="5106" y="0"/>
                  </a:moveTo>
                  <a:lnTo>
                    <a:pt x="5273" y="0"/>
                  </a:lnTo>
                  <a:lnTo>
                    <a:pt x="5273" y="133"/>
                  </a:lnTo>
                  <a:lnTo>
                    <a:pt x="5106" y="133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8814" r="27130" b="3669"/>
          <a:stretch/>
        </p:blipFill>
        <p:spPr>
          <a:xfrm>
            <a:off x="7288065" y="-27384"/>
            <a:ext cx="4928616" cy="4939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21749" r="29515" b="21749"/>
          <a:stretch/>
        </p:blipFill>
        <p:spPr>
          <a:xfrm>
            <a:off x="8368185" y="159612"/>
            <a:ext cx="3672409" cy="3600400"/>
          </a:xfrm>
          <a:prstGeom prst="rect">
            <a:avLst/>
          </a:prstGeom>
        </p:spPr>
      </p:pic>
      <p:sp>
        <p:nvSpPr>
          <p:cNvPr id="2" name="fr" descr="Genele Açık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verdana" panose="020B0604030504040204" pitchFamily="34" charset="0"/>
              </a:rPr>
              <a:t>Genele Açık</a:t>
            </a:r>
            <a:endParaRPr lang="en-US" sz="850" b="0" i="0" u="none" baseline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0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7514">
          <p15:clr>
            <a:srgbClr val="F26B43"/>
          </p15:clr>
        </p15:guide>
        <p15:guide id="3" pos="16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1487488" y="231437"/>
            <a:ext cx="10169838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Başlık Alanı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97608" y="166266"/>
            <a:ext cx="747936" cy="747936"/>
            <a:chOff x="8688288" y="-2835696"/>
            <a:chExt cx="6336704" cy="633670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4" t="2104" r="16154" b="2104"/>
            <a:stretch/>
          </p:blipFill>
          <p:spPr>
            <a:xfrm>
              <a:off x="8688288" y="-2835696"/>
              <a:ext cx="6336704" cy="633670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62" t="20609" r="28462" b="20609"/>
            <a:stretch/>
          </p:blipFill>
          <p:spPr>
            <a:xfrm>
              <a:off x="9840416" y="-1611560"/>
              <a:ext cx="4032448" cy="388843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10272464" y="6381328"/>
            <a:ext cx="1536561" cy="253411"/>
            <a:chOff x="2773737" y="1419828"/>
            <a:chExt cx="10477497" cy="1727957"/>
          </a:xfrm>
        </p:grpSpPr>
        <p:grpSp>
          <p:nvGrpSpPr>
            <p:cNvPr id="19" name="Group 18"/>
            <p:cNvGrpSpPr/>
            <p:nvPr/>
          </p:nvGrpSpPr>
          <p:grpSpPr>
            <a:xfrm>
              <a:off x="9725129" y="1419828"/>
              <a:ext cx="3526105" cy="1727957"/>
              <a:chOff x="9725129" y="2131756"/>
              <a:chExt cx="3526105" cy="1727957"/>
            </a:xfrm>
          </p:grpSpPr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9725129" y="2131756"/>
                <a:ext cx="3526105" cy="1727957"/>
              </a:xfrm>
              <a:custGeom>
                <a:avLst/>
                <a:gdLst>
                  <a:gd name="T0" fmla="*/ 1943 w 2763"/>
                  <a:gd name="T1" fmla="*/ 11 h 1354"/>
                  <a:gd name="T2" fmla="*/ 1804 w 2763"/>
                  <a:gd name="T3" fmla="*/ 47 h 1354"/>
                  <a:gd name="T4" fmla="*/ 1659 w 2763"/>
                  <a:gd name="T5" fmla="*/ 119 h 1354"/>
                  <a:gd name="T6" fmla="*/ 1574 w 2763"/>
                  <a:gd name="T7" fmla="*/ 187 h 1354"/>
                  <a:gd name="T8" fmla="*/ 1453 w 2763"/>
                  <a:gd name="T9" fmla="*/ 327 h 1354"/>
                  <a:gd name="T10" fmla="*/ 1375 w 2763"/>
                  <a:gd name="T11" fmla="*/ 446 h 1354"/>
                  <a:gd name="T12" fmla="*/ 1314 w 2763"/>
                  <a:gd name="T13" fmla="*/ 327 h 1354"/>
                  <a:gd name="T14" fmla="*/ 1211 w 2763"/>
                  <a:gd name="T15" fmla="*/ 205 h 1354"/>
                  <a:gd name="T16" fmla="*/ 1084 w 2763"/>
                  <a:gd name="T17" fmla="*/ 104 h 1354"/>
                  <a:gd name="T18" fmla="*/ 959 w 2763"/>
                  <a:gd name="T19" fmla="*/ 47 h 1354"/>
                  <a:gd name="T20" fmla="*/ 767 w 2763"/>
                  <a:gd name="T21" fmla="*/ 4 h 1354"/>
                  <a:gd name="T22" fmla="*/ 601 w 2763"/>
                  <a:gd name="T23" fmla="*/ 11 h 1354"/>
                  <a:gd name="T24" fmla="*/ 466 w 2763"/>
                  <a:gd name="T25" fmla="*/ 43 h 1354"/>
                  <a:gd name="T26" fmla="*/ 341 w 2763"/>
                  <a:gd name="T27" fmla="*/ 101 h 1354"/>
                  <a:gd name="T28" fmla="*/ 231 w 2763"/>
                  <a:gd name="T29" fmla="*/ 176 h 1354"/>
                  <a:gd name="T30" fmla="*/ 142 w 2763"/>
                  <a:gd name="T31" fmla="*/ 273 h 1354"/>
                  <a:gd name="T32" fmla="*/ 57 w 2763"/>
                  <a:gd name="T33" fmla="*/ 417 h 1354"/>
                  <a:gd name="T34" fmla="*/ 4 w 2763"/>
                  <a:gd name="T35" fmla="*/ 611 h 1354"/>
                  <a:gd name="T36" fmla="*/ 4 w 2763"/>
                  <a:gd name="T37" fmla="*/ 747 h 1354"/>
                  <a:gd name="T38" fmla="*/ 43 w 2763"/>
                  <a:gd name="T39" fmla="*/ 913 h 1354"/>
                  <a:gd name="T40" fmla="*/ 86 w 2763"/>
                  <a:gd name="T41" fmla="*/ 1002 h 1354"/>
                  <a:gd name="T42" fmla="*/ 164 w 2763"/>
                  <a:gd name="T43" fmla="*/ 1110 h 1354"/>
                  <a:gd name="T44" fmla="*/ 260 w 2763"/>
                  <a:gd name="T45" fmla="*/ 1200 h 1354"/>
                  <a:gd name="T46" fmla="*/ 370 w 2763"/>
                  <a:gd name="T47" fmla="*/ 1275 h 1354"/>
                  <a:gd name="T48" fmla="*/ 498 w 2763"/>
                  <a:gd name="T49" fmla="*/ 1326 h 1354"/>
                  <a:gd name="T50" fmla="*/ 636 w 2763"/>
                  <a:gd name="T51" fmla="*/ 1351 h 1354"/>
                  <a:gd name="T52" fmla="*/ 796 w 2763"/>
                  <a:gd name="T53" fmla="*/ 1351 h 1354"/>
                  <a:gd name="T54" fmla="*/ 934 w 2763"/>
                  <a:gd name="T55" fmla="*/ 1318 h 1354"/>
                  <a:gd name="T56" fmla="*/ 1084 w 2763"/>
                  <a:gd name="T57" fmla="*/ 1254 h 1354"/>
                  <a:gd name="T58" fmla="*/ 1172 w 2763"/>
                  <a:gd name="T59" fmla="*/ 1189 h 1354"/>
                  <a:gd name="T60" fmla="*/ 1282 w 2763"/>
                  <a:gd name="T61" fmla="*/ 1074 h 1354"/>
                  <a:gd name="T62" fmla="*/ 1382 w 2763"/>
                  <a:gd name="T63" fmla="*/ 884 h 1354"/>
                  <a:gd name="T64" fmla="*/ 1439 w 2763"/>
                  <a:gd name="T65" fmla="*/ 1006 h 1354"/>
                  <a:gd name="T66" fmla="*/ 1535 w 2763"/>
                  <a:gd name="T67" fmla="*/ 1135 h 1354"/>
                  <a:gd name="T68" fmla="*/ 1634 w 2763"/>
                  <a:gd name="T69" fmla="*/ 1221 h 1354"/>
                  <a:gd name="T70" fmla="*/ 1780 w 2763"/>
                  <a:gd name="T71" fmla="*/ 1300 h 1354"/>
                  <a:gd name="T72" fmla="*/ 1943 w 2763"/>
                  <a:gd name="T73" fmla="*/ 1347 h 1354"/>
                  <a:gd name="T74" fmla="*/ 2131 w 2763"/>
                  <a:gd name="T75" fmla="*/ 1351 h 1354"/>
                  <a:gd name="T76" fmla="*/ 2266 w 2763"/>
                  <a:gd name="T77" fmla="*/ 1326 h 1354"/>
                  <a:gd name="T78" fmla="*/ 2394 w 2763"/>
                  <a:gd name="T79" fmla="*/ 1275 h 1354"/>
                  <a:gd name="T80" fmla="*/ 2508 w 2763"/>
                  <a:gd name="T81" fmla="*/ 1200 h 1354"/>
                  <a:gd name="T82" fmla="*/ 2603 w 2763"/>
                  <a:gd name="T83" fmla="*/ 1110 h 1354"/>
                  <a:gd name="T84" fmla="*/ 2678 w 2763"/>
                  <a:gd name="T85" fmla="*/ 1002 h 1354"/>
                  <a:gd name="T86" fmla="*/ 2742 w 2763"/>
                  <a:gd name="T87" fmla="*/ 848 h 1354"/>
                  <a:gd name="T88" fmla="*/ 2763 w 2763"/>
                  <a:gd name="T89" fmla="*/ 679 h 1354"/>
                  <a:gd name="T90" fmla="*/ 2742 w 2763"/>
                  <a:gd name="T91" fmla="*/ 510 h 1354"/>
                  <a:gd name="T92" fmla="*/ 2696 w 2763"/>
                  <a:gd name="T93" fmla="*/ 385 h 1354"/>
                  <a:gd name="T94" fmla="*/ 2643 w 2763"/>
                  <a:gd name="T95" fmla="*/ 302 h 1354"/>
                  <a:gd name="T96" fmla="*/ 2557 w 2763"/>
                  <a:gd name="T97" fmla="*/ 201 h 1354"/>
                  <a:gd name="T98" fmla="*/ 2454 w 2763"/>
                  <a:gd name="T99" fmla="*/ 119 h 1354"/>
                  <a:gd name="T100" fmla="*/ 2334 w 2763"/>
                  <a:gd name="T101" fmla="*/ 54 h 1354"/>
                  <a:gd name="T102" fmla="*/ 2199 w 2763"/>
                  <a:gd name="T103" fmla="*/ 15 h 1354"/>
                  <a:gd name="T104" fmla="*/ 2057 w 2763"/>
                  <a:gd name="T105" fmla="*/ 0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63" h="1354">
                    <a:moveTo>
                      <a:pt x="2057" y="0"/>
                    </a:moveTo>
                    <a:lnTo>
                      <a:pt x="2000" y="4"/>
                    </a:lnTo>
                    <a:lnTo>
                      <a:pt x="1971" y="7"/>
                    </a:lnTo>
                    <a:lnTo>
                      <a:pt x="1943" y="11"/>
                    </a:lnTo>
                    <a:lnTo>
                      <a:pt x="1886" y="22"/>
                    </a:lnTo>
                    <a:lnTo>
                      <a:pt x="1858" y="29"/>
                    </a:lnTo>
                    <a:lnTo>
                      <a:pt x="1833" y="36"/>
                    </a:lnTo>
                    <a:lnTo>
                      <a:pt x="1804" y="47"/>
                    </a:lnTo>
                    <a:lnTo>
                      <a:pt x="1780" y="58"/>
                    </a:lnTo>
                    <a:lnTo>
                      <a:pt x="1730" y="79"/>
                    </a:lnTo>
                    <a:lnTo>
                      <a:pt x="1680" y="104"/>
                    </a:lnTo>
                    <a:lnTo>
                      <a:pt x="1659" y="119"/>
                    </a:lnTo>
                    <a:lnTo>
                      <a:pt x="1634" y="133"/>
                    </a:lnTo>
                    <a:lnTo>
                      <a:pt x="1613" y="151"/>
                    </a:lnTo>
                    <a:lnTo>
                      <a:pt x="1591" y="169"/>
                    </a:lnTo>
                    <a:lnTo>
                      <a:pt x="1574" y="187"/>
                    </a:lnTo>
                    <a:lnTo>
                      <a:pt x="1552" y="205"/>
                    </a:lnTo>
                    <a:lnTo>
                      <a:pt x="1517" y="241"/>
                    </a:lnTo>
                    <a:lnTo>
                      <a:pt x="1481" y="284"/>
                    </a:lnTo>
                    <a:lnTo>
                      <a:pt x="1453" y="327"/>
                    </a:lnTo>
                    <a:lnTo>
                      <a:pt x="1424" y="374"/>
                    </a:lnTo>
                    <a:lnTo>
                      <a:pt x="1403" y="420"/>
                    </a:lnTo>
                    <a:lnTo>
                      <a:pt x="1382" y="471"/>
                    </a:lnTo>
                    <a:lnTo>
                      <a:pt x="1375" y="446"/>
                    </a:lnTo>
                    <a:lnTo>
                      <a:pt x="1364" y="420"/>
                    </a:lnTo>
                    <a:lnTo>
                      <a:pt x="1339" y="374"/>
                    </a:lnTo>
                    <a:lnTo>
                      <a:pt x="1329" y="352"/>
                    </a:lnTo>
                    <a:lnTo>
                      <a:pt x="1314" y="327"/>
                    </a:lnTo>
                    <a:lnTo>
                      <a:pt x="1282" y="284"/>
                    </a:lnTo>
                    <a:lnTo>
                      <a:pt x="1250" y="241"/>
                    </a:lnTo>
                    <a:lnTo>
                      <a:pt x="1233" y="223"/>
                    </a:lnTo>
                    <a:lnTo>
                      <a:pt x="1211" y="205"/>
                    </a:lnTo>
                    <a:lnTo>
                      <a:pt x="1194" y="187"/>
                    </a:lnTo>
                    <a:lnTo>
                      <a:pt x="1172" y="169"/>
                    </a:lnTo>
                    <a:lnTo>
                      <a:pt x="1130" y="133"/>
                    </a:lnTo>
                    <a:lnTo>
                      <a:pt x="1084" y="104"/>
                    </a:lnTo>
                    <a:lnTo>
                      <a:pt x="1037" y="79"/>
                    </a:lnTo>
                    <a:lnTo>
                      <a:pt x="1013" y="68"/>
                    </a:lnTo>
                    <a:lnTo>
                      <a:pt x="988" y="58"/>
                    </a:lnTo>
                    <a:lnTo>
                      <a:pt x="959" y="47"/>
                    </a:lnTo>
                    <a:lnTo>
                      <a:pt x="934" y="36"/>
                    </a:lnTo>
                    <a:lnTo>
                      <a:pt x="881" y="22"/>
                    </a:lnTo>
                    <a:lnTo>
                      <a:pt x="824" y="11"/>
                    </a:lnTo>
                    <a:lnTo>
                      <a:pt x="767" y="4"/>
                    </a:lnTo>
                    <a:lnTo>
                      <a:pt x="707" y="0"/>
                    </a:lnTo>
                    <a:lnTo>
                      <a:pt x="672" y="4"/>
                    </a:lnTo>
                    <a:lnTo>
                      <a:pt x="636" y="4"/>
                    </a:lnTo>
                    <a:lnTo>
                      <a:pt x="601" y="11"/>
                    </a:lnTo>
                    <a:lnTo>
                      <a:pt x="565" y="15"/>
                    </a:lnTo>
                    <a:lnTo>
                      <a:pt x="533" y="22"/>
                    </a:lnTo>
                    <a:lnTo>
                      <a:pt x="498" y="33"/>
                    </a:lnTo>
                    <a:lnTo>
                      <a:pt x="466" y="43"/>
                    </a:lnTo>
                    <a:lnTo>
                      <a:pt x="434" y="54"/>
                    </a:lnTo>
                    <a:lnTo>
                      <a:pt x="402" y="68"/>
                    </a:lnTo>
                    <a:lnTo>
                      <a:pt x="370" y="83"/>
                    </a:lnTo>
                    <a:lnTo>
                      <a:pt x="341" y="101"/>
                    </a:lnTo>
                    <a:lnTo>
                      <a:pt x="313" y="119"/>
                    </a:lnTo>
                    <a:lnTo>
                      <a:pt x="285" y="137"/>
                    </a:lnTo>
                    <a:lnTo>
                      <a:pt x="260" y="155"/>
                    </a:lnTo>
                    <a:lnTo>
                      <a:pt x="231" y="176"/>
                    </a:lnTo>
                    <a:lnTo>
                      <a:pt x="206" y="201"/>
                    </a:lnTo>
                    <a:lnTo>
                      <a:pt x="185" y="223"/>
                    </a:lnTo>
                    <a:lnTo>
                      <a:pt x="164" y="248"/>
                    </a:lnTo>
                    <a:lnTo>
                      <a:pt x="142" y="273"/>
                    </a:lnTo>
                    <a:lnTo>
                      <a:pt x="121" y="302"/>
                    </a:lnTo>
                    <a:lnTo>
                      <a:pt x="103" y="327"/>
                    </a:lnTo>
                    <a:lnTo>
                      <a:pt x="86" y="356"/>
                    </a:lnTo>
                    <a:lnTo>
                      <a:pt x="57" y="417"/>
                    </a:lnTo>
                    <a:lnTo>
                      <a:pt x="32" y="478"/>
                    </a:lnTo>
                    <a:lnTo>
                      <a:pt x="22" y="510"/>
                    </a:lnTo>
                    <a:lnTo>
                      <a:pt x="15" y="543"/>
                    </a:lnTo>
                    <a:lnTo>
                      <a:pt x="4" y="611"/>
                    </a:lnTo>
                    <a:lnTo>
                      <a:pt x="0" y="643"/>
                    </a:lnTo>
                    <a:lnTo>
                      <a:pt x="0" y="679"/>
                    </a:lnTo>
                    <a:lnTo>
                      <a:pt x="0" y="715"/>
                    </a:lnTo>
                    <a:lnTo>
                      <a:pt x="4" y="747"/>
                    </a:lnTo>
                    <a:lnTo>
                      <a:pt x="15" y="816"/>
                    </a:lnTo>
                    <a:lnTo>
                      <a:pt x="22" y="848"/>
                    </a:lnTo>
                    <a:lnTo>
                      <a:pt x="32" y="880"/>
                    </a:lnTo>
                    <a:lnTo>
                      <a:pt x="43" y="913"/>
                    </a:lnTo>
                    <a:lnTo>
                      <a:pt x="57" y="941"/>
                    </a:lnTo>
                    <a:lnTo>
                      <a:pt x="71" y="974"/>
                    </a:lnTo>
                    <a:lnTo>
                      <a:pt x="79" y="988"/>
                    </a:lnTo>
                    <a:lnTo>
                      <a:pt x="86" y="1002"/>
                    </a:lnTo>
                    <a:lnTo>
                      <a:pt x="103" y="1031"/>
                    </a:lnTo>
                    <a:lnTo>
                      <a:pt x="121" y="1056"/>
                    </a:lnTo>
                    <a:lnTo>
                      <a:pt x="142" y="1085"/>
                    </a:lnTo>
                    <a:lnTo>
                      <a:pt x="164" y="1110"/>
                    </a:lnTo>
                    <a:lnTo>
                      <a:pt x="185" y="1135"/>
                    </a:lnTo>
                    <a:lnTo>
                      <a:pt x="206" y="1157"/>
                    </a:lnTo>
                    <a:lnTo>
                      <a:pt x="231" y="1178"/>
                    </a:lnTo>
                    <a:lnTo>
                      <a:pt x="260" y="1200"/>
                    </a:lnTo>
                    <a:lnTo>
                      <a:pt x="285" y="1221"/>
                    </a:lnTo>
                    <a:lnTo>
                      <a:pt x="313" y="1239"/>
                    </a:lnTo>
                    <a:lnTo>
                      <a:pt x="341" y="1257"/>
                    </a:lnTo>
                    <a:lnTo>
                      <a:pt x="370" y="1275"/>
                    </a:lnTo>
                    <a:lnTo>
                      <a:pt x="402" y="1290"/>
                    </a:lnTo>
                    <a:lnTo>
                      <a:pt x="434" y="1300"/>
                    </a:lnTo>
                    <a:lnTo>
                      <a:pt x="466" y="1315"/>
                    </a:lnTo>
                    <a:lnTo>
                      <a:pt x="498" y="1326"/>
                    </a:lnTo>
                    <a:lnTo>
                      <a:pt x="533" y="1333"/>
                    </a:lnTo>
                    <a:lnTo>
                      <a:pt x="565" y="1340"/>
                    </a:lnTo>
                    <a:lnTo>
                      <a:pt x="601" y="1347"/>
                    </a:lnTo>
                    <a:lnTo>
                      <a:pt x="636" y="1351"/>
                    </a:lnTo>
                    <a:lnTo>
                      <a:pt x="672" y="1354"/>
                    </a:lnTo>
                    <a:lnTo>
                      <a:pt x="707" y="1354"/>
                    </a:lnTo>
                    <a:lnTo>
                      <a:pt x="767" y="1354"/>
                    </a:lnTo>
                    <a:lnTo>
                      <a:pt x="796" y="1351"/>
                    </a:lnTo>
                    <a:lnTo>
                      <a:pt x="824" y="1347"/>
                    </a:lnTo>
                    <a:lnTo>
                      <a:pt x="881" y="1336"/>
                    </a:lnTo>
                    <a:lnTo>
                      <a:pt x="906" y="1329"/>
                    </a:lnTo>
                    <a:lnTo>
                      <a:pt x="934" y="1318"/>
                    </a:lnTo>
                    <a:lnTo>
                      <a:pt x="959" y="1311"/>
                    </a:lnTo>
                    <a:lnTo>
                      <a:pt x="988" y="1300"/>
                    </a:lnTo>
                    <a:lnTo>
                      <a:pt x="1037" y="1279"/>
                    </a:lnTo>
                    <a:lnTo>
                      <a:pt x="1084" y="1254"/>
                    </a:lnTo>
                    <a:lnTo>
                      <a:pt x="1108" y="1236"/>
                    </a:lnTo>
                    <a:lnTo>
                      <a:pt x="1130" y="1221"/>
                    </a:lnTo>
                    <a:lnTo>
                      <a:pt x="1151" y="1207"/>
                    </a:lnTo>
                    <a:lnTo>
                      <a:pt x="1172" y="1189"/>
                    </a:lnTo>
                    <a:lnTo>
                      <a:pt x="1194" y="1171"/>
                    </a:lnTo>
                    <a:lnTo>
                      <a:pt x="1211" y="1153"/>
                    </a:lnTo>
                    <a:lnTo>
                      <a:pt x="1250" y="1114"/>
                    </a:lnTo>
                    <a:lnTo>
                      <a:pt x="1282" y="1074"/>
                    </a:lnTo>
                    <a:lnTo>
                      <a:pt x="1314" y="1027"/>
                    </a:lnTo>
                    <a:lnTo>
                      <a:pt x="1339" y="984"/>
                    </a:lnTo>
                    <a:lnTo>
                      <a:pt x="1364" y="934"/>
                    </a:lnTo>
                    <a:lnTo>
                      <a:pt x="1382" y="884"/>
                    </a:lnTo>
                    <a:lnTo>
                      <a:pt x="1393" y="909"/>
                    </a:lnTo>
                    <a:lnTo>
                      <a:pt x="1403" y="934"/>
                    </a:lnTo>
                    <a:lnTo>
                      <a:pt x="1424" y="984"/>
                    </a:lnTo>
                    <a:lnTo>
                      <a:pt x="1439" y="1006"/>
                    </a:lnTo>
                    <a:lnTo>
                      <a:pt x="1453" y="1027"/>
                    </a:lnTo>
                    <a:lnTo>
                      <a:pt x="1481" y="1074"/>
                    </a:lnTo>
                    <a:lnTo>
                      <a:pt x="1517" y="1114"/>
                    </a:lnTo>
                    <a:lnTo>
                      <a:pt x="1535" y="1135"/>
                    </a:lnTo>
                    <a:lnTo>
                      <a:pt x="1552" y="1153"/>
                    </a:lnTo>
                    <a:lnTo>
                      <a:pt x="1574" y="1171"/>
                    </a:lnTo>
                    <a:lnTo>
                      <a:pt x="1591" y="1189"/>
                    </a:lnTo>
                    <a:lnTo>
                      <a:pt x="1634" y="1221"/>
                    </a:lnTo>
                    <a:lnTo>
                      <a:pt x="1680" y="1254"/>
                    </a:lnTo>
                    <a:lnTo>
                      <a:pt x="1730" y="1279"/>
                    </a:lnTo>
                    <a:lnTo>
                      <a:pt x="1755" y="1290"/>
                    </a:lnTo>
                    <a:lnTo>
                      <a:pt x="1780" y="1300"/>
                    </a:lnTo>
                    <a:lnTo>
                      <a:pt x="1804" y="1311"/>
                    </a:lnTo>
                    <a:lnTo>
                      <a:pt x="1833" y="1318"/>
                    </a:lnTo>
                    <a:lnTo>
                      <a:pt x="1886" y="1336"/>
                    </a:lnTo>
                    <a:lnTo>
                      <a:pt x="1943" y="1347"/>
                    </a:lnTo>
                    <a:lnTo>
                      <a:pt x="2000" y="1354"/>
                    </a:lnTo>
                    <a:lnTo>
                      <a:pt x="2057" y="1354"/>
                    </a:lnTo>
                    <a:lnTo>
                      <a:pt x="2092" y="1354"/>
                    </a:lnTo>
                    <a:lnTo>
                      <a:pt x="2131" y="1351"/>
                    </a:lnTo>
                    <a:lnTo>
                      <a:pt x="2163" y="1347"/>
                    </a:lnTo>
                    <a:lnTo>
                      <a:pt x="2199" y="1340"/>
                    </a:lnTo>
                    <a:lnTo>
                      <a:pt x="2234" y="1333"/>
                    </a:lnTo>
                    <a:lnTo>
                      <a:pt x="2266" y="1326"/>
                    </a:lnTo>
                    <a:lnTo>
                      <a:pt x="2302" y="1315"/>
                    </a:lnTo>
                    <a:lnTo>
                      <a:pt x="2334" y="1300"/>
                    </a:lnTo>
                    <a:lnTo>
                      <a:pt x="2366" y="1290"/>
                    </a:lnTo>
                    <a:lnTo>
                      <a:pt x="2394" y="1275"/>
                    </a:lnTo>
                    <a:lnTo>
                      <a:pt x="2422" y="1257"/>
                    </a:lnTo>
                    <a:lnTo>
                      <a:pt x="2454" y="1239"/>
                    </a:lnTo>
                    <a:lnTo>
                      <a:pt x="2479" y="1221"/>
                    </a:lnTo>
                    <a:lnTo>
                      <a:pt x="2508" y="1200"/>
                    </a:lnTo>
                    <a:lnTo>
                      <a:pt x="2532" y="1178"/>
                    </a:lnTo>
                    <a:lnTo>
                      <a:pt x="2557" y="1157"/>
                    </a:lnTo>
                    <a:lnTo>
                      <a:pt x="2582" y="1135"/>
                    </a:lnTo>
                    <a:lnTo>
                      <a:pt x="2603" y="1110"/>
                    </a:lnTo>
                    <a:lnTo>
                      <a:pt x="2625" y="1085"/>
                    </a:lnTo>
                    <a:lnTo>
                      <a:pt x="2643" y="1056"/>
                    </a:lnTo>
                    <a:lnTo>
                      <a:pt x="2664" y="1031"/>
                    </a:lnTo>
                    <a:lnTo>
                      <a:pt x="2678" y="1002"/>
                    </a:lnTo>
                    <a:lnTo>
                      <a:pt x="2696" y="974"/>
                    </a:lnTo>
                    <a:lnTo>
                      <a:pt x="2710" y="941"/>
                    </a:lnTo>
                    <a:lnTo>
                      <a:pt x="2735" y="880"/>
                    </a:lnTo>
                    <a:lnTo>
                      <a:pt x="2742" y="848"/>
                    </a:lnTo>
                    <a:lnTo>
                      <a:pt x="2749" y="816"/>
                    </a:lnTo>
                    <a:lnTo>
                      <a:pt x="2760" y="747"/>
                    </a:lnTo>
                    <a:lnTo>
                      <a:pt x="2763" y="715"/>
                    </a:lnTo>
                    <a:lnTo>
                      <a:pt x="2763" y="679"/>
                    </a:lnTo>
                    <a:lnTo>
                      <a:pt x="2763" y="643"/>
                    </a:lnTo>
                    <a:lnTo>
                      <a:pt x="2760" y="611"/>
                    </a:lnTo>
                    <a:lnTo>
                      <a:pt x="2749" y="543"/>
                    </a:lnTo>
                    <a:lnTo>
                      <a:pt x="2742" y="510"/>
                    </a:lnTo>
                    <a:lnTo>
                      <a:pt x="2735" y="478"/>
                    </a:lnTo>
                    <a:lnTo>
                      <a:pt x="2721" y="446"/>
                    </a:lnTo>
                    <a:lnTo>
                      <a:pt x="2710" y="417"/>
                    </a:lnTo>
                    <a:lnTo>
                      <a:pt x="2696" y="385"/>
                    </a:lnTo>
                    <a:lnTo>
                      <a:pt x="2689" y="370"/>
                    </a:lnTo>
                    <a:lnTo>
                      <a:pt x="2678" y="356"/>
                    </a:lnTo>
                    <a:lnTo>
                      <a:pt x="2664" y="327"/>
                    </a:lnTo>
                    <a:lnTo>
                      <a:pt x="2643" y="302"/>
                    </a:lnTo>
                    <a:lnTo>
                      <a:pt x="2625" y="273"/>
                    </a:lnTo>
                    <a:lnTo>
                      <a:pt x="2603" y="248"/>
                    </a:lnTo>
                    <a:lnTo>
                      <a:pt x="2582" y="223"/>
                    </a:lnTo>
                    <a:lnTo>
                      <a:pt x="2557" y="201"/>
                    </a:lnTo>
                    <a:lnTo>
                      <a:pt x="2532" y="176"/>
                    </a:lnTo>
                    <a:lnTo>
                      <a:pt x="2508" y="155"/>
                    </a:lnTo>
                    <a:lnTo>
                      <a:pt x="2479" y="137"/>
                    </a:lnTo>
                    <a:lnTo>
                      <a:pt x="2454" y="119"/>
                    </a:lnTo>
                    <a:lnTo>
                      <a:pt x="2422" y="101"/>
                    </a:lnTo>
                    <a:lnTo>
                      <a:pt x="2394" y="83"/>
                    </a:lnTo>
                    <a:lnTo>
                      <a:pt x="2366" y="68"/>
                    </a:lnTo>
                    <a:lnTo>
                      <a:pt x="2334" y="54"/>
                    </a:lnTo>
                    <a:lnTo>
                      <a:pt x="2302" y="43"/>
                    </a:lnTo>
                    <a:lnTo>
                      <a:pt x="2266" y="33"/>
                    </a:lnTo>
                    <a:lnTo>
                      <a:pt x="2234" y="22"/>
                    </a:lnTo>
                    <a:lnTo>
                      <a:pt x="2199" y="15"/>
                    </a:lnTo>
                    <a:lnTo>
                      <a:pt x="2163" y="11"/>
                    </a:lnTo>
                    <a:lnTo>
                      <a:pt x="2131" y="4"/>
                    </a:lnTo>
                    <a:lnTo>
                      <a:pt x="2092" y="4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014A96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 noEditPoints="1"/>
              </p:cNvSpPr>
              <p:nvPr/>
            </p:nvSpPr>
            <p:spPr bwMode="auto">
              <a:xfrm>
                <a:off x="10028861" y="2503126"/>
                <a:ext cx="3018183" cy="958417"/>
              </a:xfrm>
              <a:custGeom>
                <a:avLst/>
                <a:gdLst>
                  <a:gd name="T0" fmla="*/ 228 w 2365"/>
                  <a:gd name="T1" fmla="*/ 510 h 751"/>
                  <a:gd name="T2" fmla="*/ 235 w 2365"/>
                  <a:gd name="T3" fmla="*/ 550 h 751"/>
                  <a:gd name="T4" fmla="*/ 252 w 2365"/>
                  <a:gd name="T5" fmla="*/ 568 h 751"/>
                  <a:gd name="T6" fmla="*/ 288 w 2365"/>
                  <a:gd name="T7" fmla="*/ 578 h 751"/>
                  <a:gd name="T8" fmla="*/ 618 w 2365"/>
                  <a:gd name="T9" fmla="*/ 582 h 751"/>
                  <a:gd name="T10" fmla="*/ 664 w 2365"/>
                  <a:gd name="T11" fmla="*/ 571 h 751"/>
                  <a:gd name="T12" fmla="*/ 689 w 2365"/>
                  <a:gd name="T13" fmla="*/ 546 h 751"/>
                  <a:gd name="T14" fmla="*/ 693 w 2365"/>
                  <a:gd name="T15" fmla="*/ 503 h 751"/>
                  <a:gd name="T16" fmla="*/ 679 w 2365"/>
                  <a:gd name="T17" fmla="*/ 478 h 751"/>
                  <a:gd name="T18" fmla="*/ 650 w 2365"/>
                  <a:gd name="T19" fmla="*/ 460 h 751"/>
                  <a:gd name="T20" fmla="*/ 586 w 2365"/>
                  <a:gd name="T21" fmla="*/ 453 h 751"/>
                  <a:gd name="T22" fmla="*/ 171 w 2365"/>
                  <a:gd name="T23" fmla="*/ 442 h 751"/>
                  <a:gd name="T24" fmla="*/ 103 w 2365"/>
                  <a:gd name="T25" fmla="*/ 424 h 751"/>
                  <a:gd name="T26" fmla="*/ 54 w 2365"/>
                  <a:gd name="T27" fmla="*/ 399 h 751"/>
                  <a:gd name="T28" fmla="*/ 22 w 2365"/>
                  <a:gd name="T29" fmla="*/ 352 h 751"/>
                  <a:gd name="T30" fmla="*/ 11 w 2365"/>
                  <a:gd name="T31" fmla="*/ 309 h 751"/>
                  <a:gd name="T32" fmla="*/ 4 w 2365"/>
                  <a:gd name="T33" fmla="*/ 226 h 751"/>
                  <a:gd name="T34" fmla="*/ 11 w 2365"/>
                  <a:gd name="T35" fmla="*/ 144 h 751"/>
                  <a:gd name="T36" fmla="*/ 32 w 2365"/>
                  <a:gd name="T37" fmla="*/ 83 h 751"/>
                  <a:gd name="T38" fmla="*/ 78 w 2365"/>
                  <a:gd name="T39" fmla="*/ 36 h 751"/>
                  <a:gd name="T40" fmla="*/ 121 w 2365"/>
                  <a:gd name="T41" fmla="*/ 18 h 751"/>
                  <a:gd name="T42" fmla="*/ 231 w 2365"/>
                  <a:gd name="T43" fmla="*/ 0 h 751"/>
                  <a:gd name="T44" fmla="*/ 686 w 2365"/>
                  <a:gd name="T45" fmla="*/ 0 h 751"/>
                  <a:gd name="T46" fmla="*/ 760 w 2365"/>
                  <a:gd name="T47" fmla="*/ 7 h 751"/>
                  <a:gd name="T48" fmla="*/ 831 w 2365"/>
                  <a:gd name="T49" fmla="*/ 36 h 751"/>
                  <a:gd name="T50" fmla="*/ 870 w 2365"/>
                  <a:gd name="T51" fmla="*/ 83 h 751"/>
                  <a:gd name="T52" fmla="*/ 892 w 2365"/>
                  <a:gd name="T53" fmla="*/ 144 h 751"/>
                  <a:gd name="T54" fmla="*/ 895 w 2365"/>
                  <a:gd name="T55" fmla="*/ 237 h 751"/>
                  <a:gd name="T56" fmla="*/ 675 w 2365"/>
                  <a:gd name="T57" fmla="*/ 216 h 751"/>
                  <a:gd name="T58" fmla="*/ 657 w 2365"/>
                  <a:gd name="T59" fmla="*/ 176 h 751"/>
                  <a:gd name="T60" fmla="*/ 636 w 2365"/>
                  <a:gd name="T61" fmla="*/ 165 h 751"/>
                  <a:gd name="T62" fmla="*/ 341 w 2365"/>
                  <a:gd name="T63" fmla="*/ 158 h 751"/>
                  <a:gd name="T64" fmla="*/ 270 w 2365"/>
                  <a:gd name="T65" fmla="*/ 165 h 751"/>
                  <a:gd name="T66" fmla="*/ 245 w 2365"/>
                  <a:gd name="T67" fmla="*/ 183 h 751"/>
                  <a:gd name="T68" fmla="*/ 235 w 2365"/>
                  <a:gd name="T69" fmla="*/ 216 h 751"/>
                  <a:gd name="T70" fmla="*/ 245 w 2365"/>
                  <a:gd name="T71" fmla="*/ 255 h 751"/>
                  <a:gd name="T72" fmla="*/ 274 w 2365"/>
                  <a:gd name="T73" fmla="*/ 273 h 751"/>
                  <a:gd name="T74" fmla="*/ 324 w 2365"/>
                  <a:gd name="T75" fmla="*/ 280 h 751"/>
                  <a:gd name="T76" fmla="*/ 753 w 2365"/>
                  <a:gd name="T77" fmla="*/ 291 h 751"/>
                  <a:gd name="T78" fmla="*/ 824 w 2365"/>
                  <a:gd name="T79" fmla="*/ 309 h 751"/>
                  <a:gd name="T80" fmla="*/ 874 w 2365"/>
                  <a:gd name="T81" fmla="*/ 345 h 751"/>
                  <a:gd name="T82" fmla="*/ 906 w 2365"/>
                  <a:gd name="T83" fmla="*/ 395 h 751"/>
                  <a:gd name="T84" fmla="*/ 920 w 2365"/>
                  <a:gd name="T85" fmla="*/ 438 h 751"/>
                  <a:gd name="T86" fmla="*/ 927 w 2365"/>
                  <a:gd name="T87" fmla="*/ 525 h 751"/>
                  <a:gd name="T88" fmla="*/ 920 w 2365"/>
                  <a:gd name="T89" fmla="*/ 611 h 751"/>
                  <a:gd name="T90" fmla="*/ 885 w 2365"/>
                  <a:gd name="T91" fmla="*/ 679 h 751"/>
                  <a:gd name="T92" fmla="*/ 842 w 2365"/>
                  <a:gd name="T93" fmla="*/ 715 h 751"/>
                  <a:gd name="T94" fmla="*/ 785 w 2365"/>
                  <a:gd name="T95" fmla="*/ 736 h 751"/>
                  <a:gd name="T96" fmla="*/ 693 w 2365"/>
                  <a:gd name="T97" fmla="*/ 747 h 751"/>
                  <a:gd name="T98" fmla="*/ 313 w 2365"/>
                  <a:gd name="T99" fmla="*/ 751 h 751"/>
                  <a:gd name="T100" fmla="*/ 132 w 2365"/>
                  <a:gd name="T101" fmla="*/ 736 h 751"/>
                  <a:gd name="T102" fmla="*/ 75 w 2365"/>
                  <a:gd name="T103" fmla="*/ 715 h 751"/>
                  <a:gd name="T104" fmla="*/ 32 w 2365"/>
                  <a:gd name="T105" fmla="*/ 672 h 751"/>
                  <a:gd name="T106" fmla="*/ 7 w 2365"/>
                  <a:gd name="T107" fmla="*/ 614 h 751"/>
                  <a:gd name="T108" fmla="*/ 4 w 2365"/>
                  <a:gd name="T109" fmla="*/ 496 h 751"/>
                  <a:gd name="T110" fmla="*/ 2117 w 2365"/>
                  <a:gd name="T111" fmla="*/ 740 h 751"/>
                  <a:gd name="T112" fmla="*/ 1680 w 2365"/>
                  <a:gd name="T113" fmla="*/ 7 h 751"/>
                  <a:gd name="T114" fmla="*/ 1595 w 2365"/>
                  <a:gd name="T115" fmla="*/ 618 h 751"/>
                  <a:gd name="T116" fmla="*/ 1680 w 2365"/>
                  <a:gd name="T117" fmla="*/ 44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65" h="751">
                    <a:moveTo>
                      <a:pt x="4" y="496"/>
                    </a:moveTo>
                    <a:lnTo>
                      <a:pt x="228" y="496"/>
                    </a:lnTo>
                    <a:lnTo>
                      <a:pt x="228" y="510"/>
                    </a:lnTo>
                    <a:lnTo>
                      <a:pt x="231" y="532"/>
                    </a:lnTo>
                    <a:lnTo>
                      <a:pt x="231" y="539"/>
                    </a:lnTo>
                    <a:lnTo>
                      <a:pt x="235" y="550"/>
                    </a:lnTo>
                    <a:lnTo>
                      <a:pt x="238" y="557"/>
                    </a:lnTo>
                    <a:lnTo>
                      <a:pt x="245" y="564"/>
                    </a:lnTo>
                    <a:lnTo>
                      <a:pt x="252" y="568"/>
                    </a:lnTo>
                    <a:lnTo>
                      <a:pt x="260" y="571"/>
                    </a:lnTo>
                    <a:lnTo>
                      <a:pt x="270" y="575"/>
                    </a:lnTo>
                    <a:lnTo>
                      <a:pt x="288" y="578"/>
                    </a:lnTo>
                    <a:lnTo>
                      <a:pt x="309" y="578"/>
                    </a:lnTo>
                    <a:lnTo>
                      <a:pt x="334" y="582"/>
                    </a:lnTo>
                    <a:lnTo>
                      <a:pt x="618" y="582"/>
                    </a:lnTo>
                    <a:lnTo>
                      <a:pt x="636" y="578"/>
                    </a:lnTo>
                    <a:lnTo>
                      <a:pt x="650" y="575"/>
                    </a:lnTo>
                    <a:lnTo>
                      <a:pt x="664" y="571"/>
                    </a:lnTo>
                    <a:lnTo>
                      <a:pt x="675" y="564"/>
                    </a:lnTo>
                    <a:lnTo>
                      <a:pt x="686" y="557"/>
                    </a:lnTo>
                    <a:lnTo>
                      <a:pt x="689" y="546"/>
                    </a:lnTo>
                    <a:lnTo>
                      <a:pt x="693" y="535"/>
                    </a:lnTo>
                    <a:lnTo>
                      <a:pt x="696" y="521"/>
                    </a:lnTo>
                    <a:lnTo>
                      <a:pt x="693" y="503"/>
                    </a:lnTo>
                    <a:lnTo>
                      <a:pt x="689" y="492"/>
                    </a:lnTo>
                    <a:lnTo>
                      <a:pt x="686" y="481"/>
                    </a:lnTo>
                    <a:lnTo>
                      <a:pt x="679" y="478"/>
                    </a:lnTo>
                    <a:lnTo>
                      <a:pt x="675" y="474"/>
                    </a:lnTo>
                    <a:lnTo>
                      <a:pt x="661" y="463"/>
                    </a:lnTo>
                    <a:lnTo>
                      <a:pt x="650" y="460"/>
                    </a:lnTo>
                    <a:lnTo>
                      <a:pt x="640" y="460"/>
                    </a:lnTo>
                    <a:lnTo>
                      <a:pt x="615" y="456"/>
                    </a:lnTo>
                    <a:lnTo>
                      <a:pt x="586" y="453"/>
                    </a:lnTo>
                    <a:lnTo>
                      <a:pt x="231" y="446"/>
                    </a:lnTo>
                    <a:lnTo>
                      <a:pt x="199" y="446"/>
                    </a:lnTo>
                    <a:lnTo>
                      <a:pt x="171" y="442"/>
                    </a:lnTo>
                    <a:lnTo>
                      <a:pt x="146" y="438"/>
                    </a:lnTo>
                    <a:lnTo>
                      <a:pt x="121" y="431"/>
                    </a:lnTo>
                    <a:lnTo>
                      <a:pt x="103" y="424"/>
                    </a:lnTo>
                    <a:lnTo>
                      <a:pt x="82" y="417"/>
                    </a:lnTo>
                    <a:lnTo>
                      <a:pt x="68" y="410"/>
                    </a:lnTo>
                    <a:lnTo>
                      <a:pt x="54" y="399"/>
                    </a:lnTo>
                    <a:lnTo>
                      <a:pt x="43" y="384"/>
                    </a:lnTo>
                    <a:lnTo>
                      <a:pt x="32" y="370"/>
                    </a:lnTo>
                    <a:lnTo>
                      <a:pt x="22" y="352"/>
                    </a:lnTo>
                    <a:lnTo>
                      <a:pt x="15" y="331"/>
                    </a:lnTo>
                    <a:lnTo>
                      <a:pt x="15" y="320"/>
                    </a:lnTo>
                    <a:lnTo>
                      <a:pt x="11" y="309"/>
                    </a:lnTo>
                    <a:lnTo>
                      <a:pt x="7" y="284"/>
                    </a:lnTo>
                    <a:lnTo>
                      <a:pt x="4" y="255"/>
                    </a:lnTo>
                    <a:lnTo>
                      <a:pt x="4" y="226"/>
                    </a:lnTo>
                    <a:lnTo>
                      <a:pt x="4" y="198"/>
                    </a:lnTo>
                    <a:lnTo>
                      <a:pt x="7" y="169"/>
                    </a:lnTo>
                    <a:lnTo>
                      <a:pt x="11" y="144"/>
                    </a:lnTo>
                    <a:lnTo>
                      <a:pt x="15" y="122"/>
                    </a:lnTo>
                    <a:lnTo>
                      <a:pt x="25" y="101"/>
                    </a:lnTo>
                    <a:lnTo>
                      <a:pt x="32" y="83"/>
                    </a:lnTo>
                    <a:lnTo>
                      <a:pt x="43" y="68"/>
                    </a:lnTo>
                    <a:lnTo>
                      <a:pt x="57" y="54"/>
                    </a:lnTo>
                    <a:lnTo>
                      <a:pt x="78" y="36"/>
                    </a:lnTo>
                    <a:lnTo>
                      <a:pt x="93" y="29"/>
                    </a:lnTo>
                    <a:lnTo>
                      <a:pt x="107" y="22"/>
                    </a:lnTo>
                    <a:lnTo>
                      <a:pt x="121" y="18"/>
                    </a:lnTo>
                    <a:lnTo>
                      <a:pt x="139" y="11"/>
                    </a:lnTo>
                    <a:lnTo>
                      <a:pt x="178" y="4"/>
                    </a:lnTo>
                    <a:lnTo>
                      <a:pt x="231" y="0"/>
                    </a:lnTo>
                    <a:lnTo>
                      <a:pt x="309" y="0"/>
                    </a:lnTo>
                    <a:lnTo>
                      <a:pt x="657" y="0"/>
                    </a:lnTo>
                    <a:lnTo>
                      <a:pt x="686" y="0"/>
                    </a:lnTo>
                    <a:lnTo>
                      <a:pt x="711" y="0"/>
                    </a:lnTo>
                    <a:lnTo>
                      <a:pt x="735" y="4"/>
                    </a:lnTo>
                    <a:lnTo>
                      <a:pt x="760" y="7"/>
                    </a:lnTo>
                    <a:lnTo>
                      <a:pt x="799" y="22"/>
                    </a:lnTo>
                    <a:lnTo>
                      <a:pt x="817" y="29"/>
                    </a:lnTo>
                    <a:lnTo>
                      <a:pt x="831" y="36"/>
                    </a:lnTo>
                    <a:lnTo>
                      <a:pt x="846" y="50"/>
                    </a:lnTo>
                    <a:lnTo>
                      <a:pt x="860" y="65"/>
                    </a:lnTo>
                    <a:lnTo>
                      <a:pt x="870" y="83"/>
                    </a:lnTo>
                    <a:lnTo>
                      <a:pt x="881" y="101"/>
                    </a:lnTo>
                    <a:lnTo>
                      <a:pt x="888" y="122"/>
                    </a:lnTo>
                    <a:lnTo>
                      <a:pt x="892" y="144"/>
                    </a:lnTo>
                    <a:lnTo>
                      <a:pt x="895" y="169"/>
                    </a:lnTo>
                    <a:lnTo>
                      <a:pt x="899" y="194"/>
                    </a:lnTo>
                    <a:lnTo>
                      <a:pt x="895" y="237"/>
                    </a:lnTo>
                    <a:lnTo>
                      <a:pt x="679" y="237"/>
                    </a:lnTo>
                    <a:lnTo>
                      <a:pt x="679" y="234"/>
                    </a:lnTo>
                    <a:lnTo>
                      <a:pt x="675" y="216"/>
                    </a:lnTo>
                    <a:lnTo>
                      <a:pt x="672" y="201"/>
                    </a:lnTo>
                    <a:lnTo>
                      <a:pt x="668" y="187"/>
                    </a:lnTo>
                    <a:lnTo>
                      <a:pt x="657" y="176"/>
                    </a:lnTo>
                    <a:lnTo>
                      <a:pt x="647" y="169"/>
                    </a:lnTo>
                    <a:lnTo>
                      <a:pt x="643" y="165"/>
                    </a:lnTo>
                    <a:lnTo>
                      <a:pt x="636" y="165"/>
                    </a:lnTo>
                    <a:lnTo>
                      <a:pt x="622" y="162"/>
                    </a:lnTo>
                    <a:lnTo>
                      <a:pt x="604" y="158"/>
                    </a:lnTo>
                    <a:lnTo>
                      <a:pt x="341" y="158"/>
                    </a:lnTo>
                    <a:lnTo>
                      <a:pt x="299" y="162"/>
                    </a:lnTo>
                    <a:lnTo>
                      <a:pt x="284" y="162"/>
                    </a:lnTo>
                    <a:lnTo>
                      <a:pt x="270" y="165"/>
                    </a:lnTo>
                    <a:lnTo>
                      <a:pt x="263" y="169"/>
                    </a:lnTo>
                    <a:lnTo>
                      <a:pt x="256" y="173"/>
                    </a:lnTo>
                    <a:lnTo>
                      <a:pt x="245" y="183"/>
                    </a:lnTo>
                    <a:lnTo>
                      <a:pt x="238" y="198"/>
                    </a:lnTo>
                    <a:lnTo>
                      <a:pt x="235" y="208"/>
                    </a:lnTo>
                    <a:lnTo>
                      <a:pt x="235" y="216"/>
                    </a:lnTo>
                    <a:lnTo>
                      <a:pt x="235" y="234"/>
                    </a:lnTo>
                    <a:lnTo>
                      <a:pt x="238" y="244"/>
                    </a:lnTo>
                    <a:lnTo>
                      <a:pt x="245" y="255"/>
                    </a:lnTo>
                    <a:lnTo>
                      <a:pt x="252" y="262"/>
                    </a:lnTo>
                    <a:lnTo>
                      <a:pt x="267" y="270"/>
                    </a:lnTo>
                    <a:lnTo>
                      <a:pt x="274" y="273"/>
                    </a:lnTo>
                    <a:lnTo>
                      <a:pt x="284" y="277"/>
                    </a:lnTo>
                    <a:lnTo>
                      <a:pt x="302" y="280"/>
                    </a:lnTo>
                    <a:lnTo>
                      <a:pt x="324" y="280"/>
                    </a:lnTo>
                    <a:lnTo>
                      <a:pt x="696" y="287"/>
                    </a:lnTo>
                    <a:lnTo>
                      <a:pt x="725" y="287"/>
                    </a:lnTo>
                    <a:lnTo>
                      <a:pt x="753" y="291"/>
                    </a:lnTo>
                    <a:lnTo>
                      <a:pt x="782" y="295"/>
                    </a:lnTo>
                    <a:lnTo>
                      <a:pt x="803" y="302"/>
                    </a:lnTo>
                    <a:lnTo>
                      <a:pt x="824" y="309"/>
                    </a:lnTo>
                    <a:lnTo>
                      <a:pt x="846" y="320"/>
                    </a:lnTo>
                    <a:lnTo>
                      <a:pt x="860" y="331"/>
                    </a:lnTo>
                    <a:lnTo>
                      <a:pt x="874" y="345"/>
                    </a:lnTo>
                    <a:lnTo>
                      <a:pt x="888" y="359"/>
                    </a:lnTo>
                    <a:lnTo>
                      <a:pt x="899" y="374"/>
                    </a:lnTo>
                    <a:lnTo>
                      <a:pt x="906" y="395"/>
                    </a:lnTo>
                    <a:lnTo>
                      <a:pt x="913" y="417"/>
                    </a:lnTo>
                    <a:lnTo>
                      <a:pt x="917" y="428"/>
                    </a:lnTo>
                    <a:lnTo>
                      <a:pt x="920" y="438"/>
                    </a:lnTo>
                    <a:lnTo>
                      <a:pt x="924" y="467"/>
                    </a:lnTo>
                    <a:lnTo>
                      <a:pt x="927" y="496"/>
                    </a:lnTo>
                    <a:lnTo>
                      <a:pt x="927" y="525"/>
                    </a:lnTo>
                    <a:lnTo>
                      <a:pt x="927" y="557"/>
                    </a:lnTo>
                    <a:lnTo>
                      <a:pt x="924" y="586"/>
                    </a:lnTo>
                    <a:lnTo>
                      <a:pt x="920" y="611"/>
                    </a:lnTo>
                    <a:lnTo>
                      <a:pt x="913" y="632"/>
                    </a:lnTo>
                    <a:lnTo>
                      <a:pt x="902" y="657"/>
                    </a:lnTo>
                    <a:lnTo>
                      <a:pt x="885" y="679"/>
                    </a:lnTo>
                    <a:lnTo>
                      <a:pt x="878" y="690"/>
                    </a:lnTo>
                    <a:lnTo>
                      <a:pt x="867" y="697"/>
                    </a:lnTo>
                    <a:lnTo>
                      <a:pt x="842" y="715"/>
                    </a:lnTo>
                    <a:lnTo>
                      <a:pt x="828" y="722"/>
                    </a:lnTo>
                    <a:lnTo>
                      <a:pt x="810" y="729"/>
                    </a:lnTo>
                    <a:lnTo>
                      <a:pt x="785" y="736"/>
                    </a:lnTo>
                    <a:lnTo>
                      <a:pt x="760" y="740"/>
                    </a:lnTo>
                    <a:lnTo>
                      <a:pt x="728" y="744"/>
                    </a:lnTo>
                    <a:lnTo>
                      <a:pt x="693" y="747"/>
                    </a:lnTo>
                    <a:lnTo>
                      <a:pt x="657" y="751"/>
                    </a:lnTo>
                    <a:lnTo>
                      <a:pt x="615" y="751"/>
                    </a:lnTo>
                    <a:lnTo>
                      <a:pt x="313" y="751"/>
                    </a:lnTo>
                    <a:lnTo>
                      <a:pt x="238" y="747"/>
                    </a:lnTo>
                    <a:lnTo>
                      <a:pt x="181" y="744"/>
                    </a:lnTo>
                    <a:lnTo>
                      <a:pt x="132" y="736"/>
                    </a:lnTo>
                    <a:lnTo>
                      <a:pt x="114" y="733"/>
                    </a:lnTo>
                    <a:lnTo>
                      <a:pt x="96" y="726"/>
                    </a:lnTo>
                    <a:lnTo>
                      <a:pt x="75" y="715"/>
                    </a:lnTo>
                    <a:lnTo>
                      <a:pt x="54" y="701"/>
                    </a:lnTo>
                    <a:lnTo>
                      <a:pt x="39" y="683"/>
                    </a:lnTo>
                    <a:lnTo>
                      <a:pt x="32" y="672"/>
                    </a:lnTo>
                    <a:lnTo>
                      <a:pt x="25" y="665"/>
                    </a:lnTo>
                    <a:lnTo>
                      <a:pt x="15" y="639"/>
                    </a:lnTo>
                    <a:lnTo>
                      <a:pt x="7" y="614"/>
                    </a:lnTo>
                    <a:lnTo>
                      <a:pt x="4" y="586"/>
                    </a:lnTo>
                    <a:lnTo>
                      <a:pt x="0" y="557"/>
                    </a:lnTo>
                    <a:lnTo>
                      <a:pt x="4" y="496"/>
                    </a:lnTo>
                    <a:close/>
                    <a:moveTo>
                      <a:pt x="1595" y="618"/>
                    </a:moveTo>
                    <a:lnTo>
                      <a:pt x="2046" y="618"/>
                    </a:lnTo>
                    <a:lnTo>
                      <a:pt x="2117" y="740"/>
                    </a:lnTo>
                    <a:lnTo>
                      <a:pt x="2365" y="740"/>
                    </a:lnTo>
                    <a:lnTo>
                      <a:pt x="1968" y="7"/>
                    </a:lnTo>
                    <a:lnTo>
                      <a:pt x="1680" y="7"/>
                    </a:lnTo>
                    <a:lnTo>
                      <a:pt x="1275" y="740"/>
                    </a:lnTo>
                    <a:lnTo>
                      <a:pt x="1520" y="740"/>
                    </a:lnTo>
                    <a:lnTo>
                      <a:pt x="1595" y="618"/>
                    </a:lnTo>
                    <a:close/>
                    <a:moveTo>
                      <a:pt x="1822" y="183"/>
                    </a:moveTo>
                    <a:lnTo>
                      <a:pt x="1964" y="442"/>
                    </a:lnTo>
                    <a:lnTo>
                      <a:pt x="1680" y="442"/>
                    </a:lnTo>
                    <a:lnTo>
                      <a:pt x="1822" y="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2773737" y="1611529"/>
              <a:ext cx="6766344" cy="1200892"/>
            </a:xfrm>
            <a:custGeom>
              <a:avLst/>
              <a:gdLst>
                <a:gd name="T0" fmla="*/ 774 w 5302"/>
                <a:gd name="T1" fmla="*/ 489 h 941"/>
                <a:gd name="T2" fmla="*/ 817 w 5302"/>
                <a:gd name="T3" fmla="*/ 754 h 941"/>
                <a:gd name="T4" fmla="*/ 809 w 5302"/>
                <a:gd name="T5" fmla="*/ 198 h 941"/>
                <a:gd name="T6" fmla="*/ 1204 w 5302"/>
                <a:gd name="T7" fmla="*/ 399 h 941"/>
                <a:gd name="T8" fmla="*/ 1310 w 5302"/>
                <a:gd name="T9" fmla="*/ 198 h 941"/>
                <a:gd name="T10" fmla="*/ 1978 w 5302"/>
                <a:gd name="T11" fmla="*/ 930 h 941"/>
                <a:gd name="T12" fmla="*/ 2926 w 5302"/>
                <a:gd name="T13" fmla="*/ 489 h 941"/>
                <a:gd name="T14" fmla="*/ 2969 w 5302"/>
                <a:gd name="T15" fmla="*/ 754 h 941"/>
                <a:gd name="T16" fmla="*/ 2958 w 5302"/>
                <a:gd name="T17" fmla="*/ 198 h 941"/>
                <a:gd name="T18" fmla="*/ 3356 w 5302"/>
                <a:gd name="T19" fmla="*/ 560 h 941"/>
                <a:gd name="T20" fmla="*/ 3764 w 5302"/>
                <a:gd name="T21" fmla="*/ 550 h 941"/>
                <a:gd name="T22" fmla="*/ 3789 w 5302"/>
                <a:gd name="T23" fmla="*/ 521 h 941"/>
                <a:gd name="T24" fmla="*/ 3796 w 5302"/>
                <a:gd name="T25" fmla="*/ 446 h 941"/>
                <a:gd name="T26" fmla="*/ 3764 w 5302"/>
                <a:gd name="T27" fmla="*/ 392 h 941"/>
                <a:gd name="T28" fmla="*/ 3725 w 5302"/>
                <a:gd name="T29" fmla="*/ 198 h 941"/>
                <a:gd name="T30" fmla="*/ 3860 w 5302"/>
                <a:gd name="T31" fmla="*/ 208 h 941"/>
                <a:gd name="T32" fmla="*/ 3949 w 5302"/>
                <a:gd name="T33" fmla="*/ 241 h 941"/>
                <a:gd name="T34" fmla="*/ 3981 w 5302"/>
                <a:gd name="T35" fmla="*/ 270 h 941"/>
                <a:gd name="T36" fmla="*/ 4023 w 5302"/>
                <a:gd name="T37" fmla="*/ 370 h 941"/>
                <a:gd name="T38" fmla="*/ 4023 w 5302"/>
                <a:gd name="T39" fmla="*/ 514 h 941"/>
                <a:gd name="T40" fmla="*/ 3988 w 5302"/>
                <a:gd name="T41" fmla="*/ 593 h 941"/>
                <a:gd name="T42" fmla="*/ 3938 w 5302"/>
                <a:gd name="T43" fmla="*/ 632 h 941"/>
                <a:gd name="T44" fmla="*/ 3956 w 5302"/>
                <a:gd name="T45" fmla="*/ 661 h 941"/>
                <a:gd name="T46" fmla="*/ 3991 w 5302"/>
                <a:gd name="T47" fmla="*/ 690 h 941"/>
                <a:gd name="T48" fmla="*/ 4013 w 5302"/>
                <a:gd name="T49" fmla="*/ 729 h 941"/>
                <a:gd name="T50" fmla="*/ 4020 w 5302"/>
                <a:gd name="T51" fmla="*/ 930 h 941"/>
                <a:gd name="T52" fmla="*/ 3793 w 5302"/>
                <a:gd name="T53" fmla="*/ 787 h 941"/>
                <a:gd name="T54" fmla="*/ 3768 w 5302"/>
                <a:gd name="T55" fmla="*/ 754 h 941"/>
                <a:gd name="T56" fmla="*/ 3693 w 5302"/>
                <a:gd name="T57" fmla="*/ 744 h 941"/>
                <a:gd name="T58" fmla="*/ 3128 w 5302"/>
                <a:gd name="T59" fmla="*/ 198 h 941"/>
                <a:gd name="T60" fmla="*/ 4886 w 5302"/>
                <a:gd name="T61" fmla="*/ 772 h 941"/>
                <a:gd name="T62" fmla="*/ 4858 w 5302"/>
                <a:gd name="T63" fmla="*/ 848 h 941"/>
                <a:gd name="T64" fmla="*/ 4815 w 5302"/>
                <a:gd name="T65" fmla="*/ 894 h 941"/>
                <a:gd name="T66" fmla="*/ 4709 w 5302"/>
                <a:gd name="T67" fmla="*/ 930 h 941"/>
                <a:gd name="T68" fmla="*/ 4435 w 5302"/>
                <a:gd name="T69" fmla="*/ 941 h 941"/>
                <a:gd name="T70" fmla="*/ 4293 w 5302"/>
                <a:gd name="T71" fmla="*/ 927 h 941"/>
                <a:gd name="T72" fmla="*/ 4204 w 5302"/>
                <a:gd name="T73" fmla="*/ 891 h 941"/>
                <a:gd name="T74" fmla="*/ 4165 w 5302"/>
                <a:gd name="T75" fmla="*/ 841 h 941"/>
                <a:gd name="T76" fmla="*/ 4144 w 5302"/>
                <a:gd name="T77" fmla="*/ 744 h 941"/>
                <a:gd name="T78" fmla="*/ 4361 w 5302"/>
                <a:gd name="T79" fmla="*/ 639 h 941"/>
                <a:gd name="T80" fmla="*/ 4378 w 5302"/>
                <a:gd name="T81" fmla="*/ 729 h 941"/>
                <a:gd name="T82" fmla="*/ 4410 w 5302"/>
                <a:gd name="T83" fmla="*/ 751 h 941"/>
                <a:gd name="T84" fmla="*/ 4595 w 5302"/>
                <a:gd name="T85" fmla="*/ 754 h 941"/>
                <a:gd name="T86" fmla="*/ 4645 w 5302"/>
                <a:gd name="T87" fmla="*/ 733 h 941"/>
                <a:gd name="T88" fmla="*/ 4659 w 5302"/>
                <a:gd name="T89" fmla="*/ 704 h 941"/>
                <a:gd name="T90" fmla="*/ 4890 w 5302"/>
                <a:gd name="T91" fmla="*/ 198 h 941"/>
                <a:gd name="T92" fmla="*/ 5078 w 5302"/>
                <a:gd name="T93" fmla="*/ 198 h 941"/>
                <a:gd name="T94" fmla="*/ 5273 w 5302"/>
                <a:gd name="T9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02" h="941">
                  <a:moveTo>
                    <a:pt x="809" y="377"/>
                  </a:moveTo>
                  <a:lnTo>
                    <a:pt x="227" y="377"/>
                  </a:lnTo>
                  <a:lnTo>
                    <a:pt x="227" y="489"/>
                  </a:lnTo>
                  <a:lnTo>
                    <a:pt x="774" y="489"/>
                  </a:lnTo>
                  <a:lnTo>
                    <a:pt x="774" y="643"/>
                  </a:lnTo>
                  <a:lnTo>
                    <a:pt x="227" y="643"/>
                  </a:lnTo>
                  <a:lnTo>
                    <a:pt x="227" y="754"/>
                  </a:lnTo>
                  <a:lnTo>
                    <a:pt x="817" y="754"/>
                  </a:lnTo>
                  <a:lnTo>
                    <a:pt x="817" y="930"/>
                  </a:lnTo>
                  <a:lnTo>
                    <a:pt x="0" y="930"/>
                  </a:lnTo>
                  <a:lnTo>
                    <a:pt x="0" y="198"/>
                  </a:lnTo>
                  <a:lnTo>
                    <a:pt x="809" y="198"/>
                  </a:lnTo>
                  <a:lnTo>
                    <a:pt x="809" y="377"/>
                  </a:lnTo>
                  <a:close/>
                  <a:moveTo>
                    <a:pt x="1978" y="930"/>
                  </a:moveTo>
                  <a:lnTo>
                    <a:pt x="1648" y="930"/>
                  </a:lnTo>
                  <a:lnTo>
                    <a:pt x="1204" y="399"/>
                  </a:lnTo>
                  <a:lnTo>
                    <a:pt x="1204" y="930"/>
                  </a:lnTo>
                  <a:lnTo>
                    <a:pt x="976" y="930"/>
                  </a:lnTo>
                  <a:lnTo>
                    <a:pt x="976" y="198"/>
                  </a:lnTo>
                  <a:lnTo>
                    <a:pt x="1310" y="198"/>
                  </a:lnTo>
                  <a:lnTo>
                    <a:pt x="1754" y="736"/>
                  </a:lnTo>
                  <a:lnTo>
                    <a:pt x="1754" y="198"/>
                  </a:lnTo>
                  <a:lnTo>
                    <a:pt x="1978" y="198"/>
                  </a:lnTo>
                  <a:lnTo>
                    <a:pt x="1978" y="930"/>
                  </a:lnTo>
                  <a:close/>
                  <a:moveTo>
                    <a:pt x="2958" y="377"/>
                  </a:moveTo>
                  <a:lnTo>
                    <a:pt x="2376" y="377"/>
                  </a:lnTo>
                  <a:lnTo>
                    <a:pt x="2376" y="489"/>
                  </a:lnTo>
                  <a:lnTo>
                    <a:pt x="2926" y="489"/>
                  </a:lnTo>
                  <a:lnTo>
                    <a:pt x="2926" y="643"/>
                  </a:lnTo>
                  <a:lnTo>
                    <a:pt x="2376" y="643"/>
                  </a:lnTo>
                  <a:lnTo>
                    <a:pt x="2376" y="754"/>
                  </a:lnTo>
                  <a:lnTo>
                    <a:pt x="2969" y="754"/>
                  </a:lnTo>
                  <a:lnTo>
                    <a:pt x="2969" y="930"/>
                  </a:lnTo>
                  <a:lnTo>
                    <a:pt x="2148" y="930"/>
                  </a:lnTo>
                  <a:lnTo>
                    <a:pt x="2148" y="198"/>
                  </a:lnTo>
                  <a:lnTo>
                    <a:pt x="2958" y="198"/>
                  </a:lnTo>
                  <a:lnTo>
                    <a:pt x="2958" y="377"/>
                  </a:lnTo>
                  <a:close/>
                  <a:moveTo>
                    <a:pt x="3714" y="381"/>
                  </a:moveTo>
                  <a:lnTo>
                    <a:pt x="3356" y="381"/>
                  </a:lnTo>
                  <a:lnTo>
                    <a:pt x="3356" y="560"/>
                  </a:lnTo>
                  <a:lnTo>
                    <a:pt x="3714" y="560"/>
                  </a:lnTo>
                  <a:lnTo>
                    <a:pt x="3739" y="557"/>
                  </a:lnTo>
                  <a:lnTo>
                    <a:pt x="3757" y="553"/>
                  </a:lnTo>
                  <a:lnTo>
                    <a:pt x="3764" y="550"/>
                  </a:lnTo>
                  <a:lnTo>
                    <a:pt x="3771" y="546"/>
                  </a:lnTo>
                  <a:lnTo>
                    <a:pt x="3778" y="542"/>
                  </a:lnTo>
                  <a:lnTo>
                    <a:pt x="3782" y="535"/>
                  </a:lnTo>
                  <a:lnTo>
                    <a:pt x="3789" y="521"/>
                  </a:lnTo>
                  <a:lnTo>
                    <a:pt x="3793" y="507"/>
                  </a:lnTo>
                  <a:lnTo>
                    <a:pt x="3796" y="485"/>
                  </a:lnTo>
                  <a:lnTo>
                    <a:pt x="3796" y="463"/>
                  </a:lnTo>
                  <a:lnTo>
                    <a:pt x="3796" y="446"/>
                  </a:lnTo>
                  <a:lnTo>
                    <a:pt x="3793" y="428"/>
                  </a:lnTo>
                  <a:lnTo>
                    <a:pt x="3785" y="413"/>
                  </a:lnTo>
                  <a:lnTo>
                    <a:pt x="3778" y="402"/>
                  </a:lnTo>
                  <a:lnTo>
                    <a:pt x="3764" y="392"/>
                  </a:lnTo>
                  <a:lnTo>
                    <a:pt x="3750" y="384"/>
                  </a:lnTo>
                  <a:lnTo>
                    <a:pt x="3736" y="381"/>
                  </a:lnTo>
                  <a:lnTo>
                    <a:pt x="3714" y="381"/>
                  </a:lnTo>
                  <a:close/>
                  <a:moveTo>
                    <a:pt x="3725" y="198"/>
                  </a:moveTo>
                  <a:lnTo>
                    <a:pt x="3764" y="198"/>
                  </a:lnTo>
                  <a:lnTo>
                    <a:pt x="3800" y="201"/>
                  </a:lnTo>
                  <a:lnTo>
                    <a:pt x="3832" y="205"/>
                  </a:lnTo>
                  <a:lnTo>
                    <a:pt x="3860" y="208"/>
                  </a:lnTo>
                  <a:lnTo>
                    <a:pt x="3885" y="216"/>
                  </a:lnTo>
                  <a:lnTo>
                    <a:pt x="3910" y="219"/>
                  </a:lnTo>
                  <a:lnTo>
                    <a:pt x="3931" y="230"/>
                  </a:lnTo>
                  <a:lnTo>
                    <a:pt x="3949" y="241"/>
                  </a:lnTo>
                  <a:lnTo>
                    <a:pt x="3956" y="244"/>
                  </a:lnTo>
                  <a:lnTo>
                    <a:pt x="3967" y="255"/>
                  </a:lnTo>
                  <a:lnTo>
                    <a:pt x="3974" y="262"/>
                  </a:lnTo>
                  <a:lnTo>
                    <a:pt x="3981" y="270"/>
                  </a:lnTo>
                  <a:lnTo>
                    <a:pt x="3995" y="291"/>
                  </a:lnTo>
                  <a:lnTo>
                    <a:pt x="4009" y="316"/>
                  </a:lnTo>
                  <a:lnTo>
                    <a:pt x="4016" y="341"/>
                  </a:lnTo>
                  <a:lnTo>
                    <a:pt x="4023" y="370"/>
                  </a:lnTo>
                  <a:lnTo>
                    <a:pt x="4027" y="402"/>
                  </a:lnTo>
                  <a:lnTo>
                    <a:pt x="4027" y="438"/>
                  </a:lnTo>
                  <a:lnTo>
                    <a:pt x="4027" y="478"/>
                  </a:lnTo>
                  <a:lnTo>
                    <a:pt x="4023" y="514"/>
                  </a:lnTo>
                  <a:lnTo>
                    <a:pt x="4016" y="542"/>
                  </a:lnTo>
                  <a:lnTo>
                    <a:pt x="4006" y="568"/>
                  </a:lnTo>
                  <a:lnTo>
                    <a:pt x="3998" y="582"/>
                  </a:lnTo>
                  <a:lnTo>
                    <a:pt x="3988" y="593"/>
                  </a:lnTo>
                  <a:lnTo>
                    <a:pt x="3977" y="604"/>
                  </a:lnTo>
                  <a:lnTo>
                    <a:pt x="3967" y="614"/>
                  </a:lnTo>
                  <a:lnTo>
                    <a:pt x="3952" y="622"/>
                  </a:lnTo>
                  <a:lnTo>
                    <a:pt x="3938" y="632"/>
                  </a:lnTo>
                  <a:lnTo>
                    <a:pt x="3920" y="636"/>
                  </a:lnTo>
                  <a:lnTo>
                    <a:pt x="3903" y="643"/>
                  </a:lnTo>
                  <a:lnTo>
                    <a:pt x="3931" y="650"/>
                  </a:lnTo>
                  <a:lnTo>
                    <a:pt x="3956" y="661"/>
                  </a:lnTo>
                  <a:lnTo>
                    <a:pt x="3967" y="668"/>
                  </a:lnTo>
                  <a:lnTo>
                    <a:pt x="3977" y="675"/>
                  </a:lnTo>
                  <a:lnTo>
                    <a:pt x="3984" y="683"/>
                  </a:lnTo>
                  <a:lnTo>
                    <a:pt x="3991" y="690"/>
                  </a:lnTo>
                  <a:lnTo>
                    <a:pt x="3998" y="701"/>
                  </a:lnTo>
                  <a:lnTo>
                    <a:pt x="4006" y="708"/>
                  </a:lnTo>
                  <a:lnTo>
                    <a:pt x="4009" y="718"/>
                  </a:lnTo>
                  <a:lnTo>
                    <a:pt x="4013" y="729"/>
                  </a:lnTo>
                  <a:lnTo>
                    <a:pt x="4016" y="744"/>
                  </a:lnTo>
                  <a:lnTo>
                    <a:pt x="4020" y="754"/>
                  </a:lnTo>
                  <a:lnTo>
                    <a:pt x="4020" y="783"/>
                  </a:lnTo>
                  <a:lnTo>
                    <a:pt x="4020" y="930"/>
                  </a:lnTo>
                  <a:lnTo>
                    <a:pt x="3796" y="930"/>
                  </a:lnTo>
                  <a:lnTo>
                    <a:pt x="3796" y="819"/>
                  </a:lnTo>
                  <a:lnTo>
                    <a:pt x="3793" y="798"/>
                  </a:lnTo>
                  <a:lnTo>
                    <a:pt x="3793" y="787"/>
                  </a:lnTo>
                  <a:lnTo>
                    <a:pt x="3789" y="780"/>
                  </a:lnTo>
                  <a:lnTo>
                    <a:pt x="3778" y="765"/>
                  </a:lnTo>
                  <a:lnTo>
                    <a:pt x="3775" y="762"/>
                  </a:lnTo>
                  <a:lnTo>
                    <a:pt x="3768" y="754"/>
                  </a:lnTo>
                  <a:lnTo>
                    <a:pt x="3753" y="751"/>
                  </a:lnTo>
                  <a:lnTo>
                    <a:pt x="3739" y="747"/>
                  </a:lnTo>
                  <a:lnTo>
                    <a:pt x="3718" y="744"/>
                  </a:lnTo>
                  <a:lnTo>
                    <a:pt x="3693" y="744"/>
                  </a:lnTo>
                  <a:lnTo>
                    <a:pt x="3356" y="744"/>
                  </a:lnTo>
                  <a:lnTo>
                    <a:pt x="3356" y="930"/>
                  </a:lnTo>
                  <a:lnTo>
                    <a:pt x="3128" y="930"/>
                  </a:lnTo>
                  <a:lnTo>
                    <a:pt x="3128" y="198"/>
                  </a:lnTo>
                  <a:lnTo>
                    <a:pt x="3725" y="198"/>
                  </a:lnTo>
                  <a:close/>
                  <a:moveTo>
                    <a:pt x="4890" y="726"/>
                  </a:moveTo>
                  <a:lnTo>
                    <a:pt x="4890" y="747"/>
                  </a:lnTo>
                  <a:lnTo>
                    <a:pt x="4886" y="772"/>
                  </a:lnTo>
                  <a:lnTo>
                    <a:pt x="4883" y="794"/>
                  </a:lnTo>
                  <a:lnTo>
                    <a:pt x="4876" y="812"/>
                  </a:lnTo>
                  <a:lnTo>
                    <a:pt x="4869" y="833"/>
                  </a:lnTo>
                  <a:lnTo>
                    <a:pt x="4858" y="848"/>
                  </a:lnTo>
                  <a:lnTo>
                    <a:pt x="4844" y="866"/>
                  </a:lnTo>
                  <a:lnTo>
                    <a:pt x="4829" y="880"/>
                  </a:lnTo>
                  <a:lnTo>
                    <a:pt x="4822" y="887"/>
                  </a:lnTo>
                  <a:lnTo>
                    <a:pt x="4815" y="894"/>
                  </a:lnTo>
                  <a:lnTo>
                    <a:pt x="4794" y="905"/>
                  </a:lnTo>
                  <a:lnTo>
                    <a:pt x="4769" y="916"/>
                  </a:lnTo>
                  <a:lnTo>
                    <a:pt x="4741" y="923"/>
                  </a:lnTo>
                  <a:lnTo>
                    <a:pt x="4709" y="930"/>
                  </a:lnTo>
                  <a:lnTo>
                    <a:pt x="4673" y="934"/>
                  </a:lnTo>
                  <a:lnTo>
                    <a:pt x="4634" y="938"/>
                  </a:lnTo>
                  <a:lnTo>
                    <a:pt x="4592" y="941"/>
                  </a:lnTo>
                  <a:lnTo>
                    <a:pt x="4435" y="941"/>
                  </a:lnTo>
                  <a:lnTo>
                    <a:pt x="4396" y="938"/>
                  </a:lnTo>
                  <a:lnTo>
                    <a:pt x="4357" y="938"/>
                  </a:lnTo>
                  <a:lnTo>
                    <a:pt x="4325" y="934"/>
                  </a:lnTo>
                  <a:lnTo>
                    <a:pt x="4293" y="927"/>
                  </a:lnTo>
                  <a:lnTo>
                    <a:pt x="4268" y="920"/>
                  </a:lnTo>
                  <a:lnTo>
                    <a:pt x="4244" y="912"/>
                  </a:lnTo>
                  <a:lnTo>
                    <a:pt x="4222" y="902"/>
                  </a:lnTo>
                  <a:lnTo>
                    <a:pt x="4204" y="891"/>
                  </a:lnTo>
                  <a:lnTo>
                    <a:pt x="4190" y="877"/>
                  </a:lnTo>
                  <a:lnTo>
                    <a:pt x="4176" y="862"/>
                  </a:lnTo>
                  <a:lnTo>
                    <a:pt x="4173" y="851"/>
                  </a:lnTo>
                  <a:lnTo>
                    <a:pt x="4165" y="841"/>
                  </a:lnTo>
                  <a:lnTo>
                    <a:pt x="4158" y="819"/>
                  </a:lnTo>
                  <a:lnTo>
                    <a:pt x="4151" y="798"/>
                  </a:lnTo>
                  <a:lnTo>
                    <a:pt x="4144" y="772"/>
                  </a:lnTo>
                  <a:lnTo>
                    <a:pt x="4144" y="744"/>
                  </a:lnTo>
                  <a:lnTo>
                    <a:pt x="4141" y="711"/>
                  </a:lnTo>
                  <a:lnTo>
                    <a:pt x="4141" y="614"/>
                  </a:lnTo>
                  <a:lnTo>
                    <a:pt x="4361" y="614"/>
                  </a:lnTo>
                  <a:lnTo>
                    <a:pt x="4361" y="639"/>
                  </a:lnTo>
                  <a:lnTo>
                    <a:pt x="4361" y="672"/>
                  </a:lnTo>
                  <a:lnTo>
                    <a:pt x="4364" y="697"/>
                  </a:lnTo>
                  <a:lnTo>
                    <a:pt x="4371" y="715"/>
                  </a:lnTo>
                  <a:lnTo>
                    <a:pt x="4378" y="729"/>
                  </a:lnTo>
                  <a:lnTo>
                    <a:pt x="4386" y="736"/>
                  </a:lnTo>
                  <a:lnTo>
                    <a:pt x="4393" y="744"/>
                  </a:lnTo>
                  <a:lnTo>
                    <a:pt x="4403" y="747"/>
                  </a:lnTo>
                  <a:lnTo>
                    <a:pt x="4410" y="751"/>
                  </a:lnTo>
                  <a:lnTo>
                    <a:pt x="4435" y="754"/>
                  </a:lnTo>
                  <a:lnTo>
                    <a:pt x="4467" y="758"/>
                  </a:lnTo>
                  <a:lnTo>
                    <a:pt x="4567" y="758"/>
                  </a:lnTo>
                  <a:lnTo>
                    <a:pt x="4595" y="754"/>
                  </a:lnTo>
                  <a:lnTo>
                    <a:pt x="4616" y="751"/>
                  </a:lnTo>
                  <a:lnTo>
                    <a:pt x="4634" y="744"/>
                  </a:lnTo>
                  <a:lnTo>
                    <a:pt x="4641" y="740"/>
                  </a:lnTo>
                  <a:lnTo>
                    <a:pt x="4645" y="733"/>
                  </a:lnTo>
                  <a:lnTo>
                    <a:pt x="4648" y="726"/>
                  </a:lnTo>
                  <a:lnTo>
                    <a:pt x="4652" y="722"/>
                  </a:lnTo>
                  <a:lnTo>
                    <a:pt x="4655" y="711"/>
                  </a:lnTo>
                  <a:lnTo>
                    <a:pt x="4659" y="704"/>
                  </a:lnTo>
                  <a:lnTo>
                    <a:pt x="4663" y="679"/>
                  </a:lnTo>
                  <a:lnTo>
                    <a:pt x="4663" y="654"/>
                  </a:lnTo>
                  <a:lnTo>
                    <a:pt x="4663" y="198"/>
                  </a:lnTo>
                  <a:lnTo>
                    <a:pt x="4890" y="198"/>
                  </a:lnTo>
                  <a:lnTo>
                    <a:pt x="4890" y="726"/>
                  </a:lnTo>
                  <a:close/>
                  <a:moveTo>
                    <a:pt x="5302" y="930"/>
                  </a:moveTo>
                  <a:lnTo>
                    <a:pt x="5078" y="930"/>
                  </a:lnTo>
                  <a:lnTo>
                    <a:pt x="5078" y="198"/>
                  </a:lnTo>
                  <a:lnTo>
                    <a:pt x="5302" y="198"/>
                  </a:lnTo>
                  <a:lnTo>
                    <a:pt x="5302" y="930"/>
                  </a:lnTo>
                  <a:close/>
                  <a:moveTo>
                    <a:pt x="5106" y="0"/>
                  </a:moveTo>
                  <a:lnTo>
                    <a:pt x="5273" y="0"/>
                  </a:lnTo>
                  <a:lnTo>
                    <a:pt x="5273" y="133"/>
                  </a:lnTo>
                  <a:lnTo>
                    <a:pt x="5106" y="133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479376" y="1052736"/>
            <a:ext cx="1123324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Gizli</a:t>
            </a:r>
            <a:endParaRPr lang="en-US"/>
          </a:p>
        </p:txBody>
      </p:sp>
      <p:sp>
        <p:nvSpPr>
          <p:cNvPr id="3" name="fr" descr="Genele Açık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verdana" panose="020B0604030504040204" pitchFamily="34" charset="0"/>
              </a:rPr>
              <a:t>Genele Açık</a:t>
            </a:r>
            <a:endParaRPr lang="en-US" sz="850" b="0" i="0" u="none" baseline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25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Gizli</a:t>
            </a:r>
            <a:endParaRPr lang="en-US"/>
          </a:p>
        </p:txBody>
      </p:sp>
      <p:sp>
        <p:nvSpPr>
          <p:cNvPr id="2" name="fr" descr="Genele Açık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verdana" panose="020B0604030504040204" pitchFamily="34" charset="0"/>
              </a:rPr>
              <a:t>Genele Açık</a:t>
            </a:r>
            <a:endParaRPr lang="en-US" sz="850" b="0" i="0" u="none" baseline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1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0056441" y="6165843"/>
            <a:ext cx="1800200" cy="445123"/>
            <a:chOff x="767408" y="908720"/>
            <a:chExt cx="3520430" cy="870472"/>
          </a:xfrm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1976438" y="1107470"/>
              <a:ext cx="452355" cy="503253"/>
            </a:xfrm>
            <a:custGeom>
              <a:avLst/>
              <a:gdLst>
                <a:gd name="T0" fmla="*/ 141 w 711"/>
                <a:gd name="T1" fmla="*/ 782 h 791"/>
                <a:gd name="T2" fmla="*/ 138 w 711"/>
                <a:gd name="T3" fmla="*/ 786 h 791"/>
                <a:gd name="T4" fmla="*/ 134 w 711"/>
                <a:gd name="T5" fmla="*/ 789 h 791"/>
                <a:gd name="T6" fmla="*/ 127 w 711"/>
                <a:gd name="T7" fmla="*/ 791 h 791"/>
                <a:gd name="T8" fmla="*/ 15 w 711"/>
                <a:gd name="T9" fmla="*/ 791 h 791"/>
                <a:gd name="T10" fmla="*/ 8 w 711"/>
                <a:gd name="T11" fmla="*/ 789 h 791"/>
                <a:gd name="T12" fmla="*/ 3 w 711"/>
                <a:gd name="T13" fmla="*/ 785 h 791"/>
                <a:gd name="T14" fmla="*/ 1 w 711"/>
                <a:gd name="T15" fmla="*/ 782 h 791"/>
                <a:gd name="T16" fmla="*/ 0 w 711"/>
                <a:gd name="T17" fmla="*/ 776 h 791"/>
                <a:gd name="T18" fmla="*/ 1 w 711"/>
                <a:gd name="T19" fmla="*/ 770 h 791"/>
                <a:gd name="T20" fmla="*/ 236 w 711"/>
                <a:gd name="T21" fmla="*/ 51 h 791"/>
                <a:gd name="T22" fmla="*/ 244 w 711"/>
                <a:gd name="T23" fmla="*/ 28 h 791"/>
                <a:gd name="T24" fmla="*/ 248 w 711"/>
                <a:gd name="T25" fmla="*/ 20 h 791"/>
                <a:gd name="T26" fmla="*/ 259 w 711"/>
                <a:gd name="T27" fmla="*/ 11 h 791"/>
                <a:gd name="T28" fmla="*/ 267 w 711"/>
                <a:gd name="T29" fmla="*/ 6 h 791"/>
                <a:gd name="T30" fmla="*/ 277 w 711"/>
                <a:gd name="T31" fmla="*/ 2 h 791"/>
                <a:gd name="T32" fmla="*/ 308 w 711"/>
                <a:gd name="T33" fmla="*/ 0 h 791"/>
                <a:gd name="T34" fmla="*/ 412 w 711"/>
                <a:gd name="T35" fmla="*/ 0 h 791"/>
                <a:gd name="T36" fmla="*/ 432 w 711"/>
                <a:gd name="T37" fmla="*/ 1 h 791"/>
                <a:gd name="T38" fmla="*/ 444 w 711"/>
                <a:gd name="T39" fmla="*/ 4 h 791"/>
                <a:gd name="T40" fmla="*/ 453 w 711"/>
                <a:gd name="T41" fmla="*/ 11 h 791"/>
                <a:gd name="T42" fmla="*/ 462 w 711"/>
                <a:gd name="T43" fmla="*/ 21 h 791"/>
                <a:gd name="T44" fmla="*/ 469 w 711"/>
                <a:gd name="T45" fmla="*/ 34 h 791"/>
                <a:gd name="T46" fmla="*/ 474 w 711"/>
                <a:gd name="T47" fmla="*/ 45 h 791"/>
                <a:gd name="T48" fmla="*/ 480 w 711"/>
                <a:gd name="T49" fmla="*/ 65 h 791"/>
                <a:gd name="T50" fmla="*/ 711 w 711"/>
                <a:gd name="T51" fmla="*/ 768 h 791"/>
                <a:gd name="T52" fmla="*/ 711 w 711"/>
                <a:gd name="T53" fmla="*/ 778 h 791"/>
                <a:gd name="T54" fmla="*/ 708 w 711"/>
                <a:gd name="T55" fmla="*/ 784 h 791"/>
                <a:gd name="T56" fmla="*/ 703 w 711"/>
                <a:gd name="T57" fmla="*/ 789 h 791"/>
                <a:gd name="T58" fmla="*/ 695 w 711"/>
                <a:gd name="T59" fmla="*/ 791 h 791"/>
                <a:gd name="T60" fmla="*/ 537 w 711"/>
                <a:gd name="T61" fmla="*/ 791 h 791"/>
                <a:gd name="T62" fmla="*/ 530 w 711"/>
                <a:gd name="T63" fmla="*/ 789 h 791"/>
                <a:gd name="T64" fmla="*/ 524 w 711"/>
                <a:gd name="T65" fmla="*/ 784 h 791"/>
                <a:gd name="T66" fmla="*/ 451 w 711"/>
                <a:gd name="T67" fmla="*/ 557 h 791"/>
                <a:gd name="T68" fmla="*/ 142 w 711"/>
                <a:gd name="T69" fmla="*/ 780 h 791"/>
                <a:gd name="T70" fmla="*/ 244 w 711"/>
                <a:gd name="T71" fmla="*/ 439 h 791"/>
                <a:gd name="T72" fmla="*/ 339 w 711"/>
                <a:gd name="T73" fmla="*/ 15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1" h="791">
                  <a:moveTo>
                    <a:pt x="142" y="780"/>
                  </a:moveTo>
                  <a:lnTo>
                    <a:pt x="141" y="782"/>
                  </a:lnTo>
                  <a:lnTo>
                    <a:pt x="139" y="784"/>
                  </a:lnTo>
                  <a:lnTo>
                    <a:pt x="138" y="786"/>
                  </a:lnTo>
                  <a:lnTo>
                    <a:pt x="136" y="788"/>
                  </a:lnTo>
                  <a:lnTo>
                    <a:pt x="134" y="789"/>
                  </a:lnTo>
                  <a:lnTo>
                    <a:pt x="132" y="790"/>
                  </a:lnTo>
                  <a:lnTo>
                    <a:pt x="127" y="791"/>
                  </a:lnTo>
                  <a:lnTo>
                    <a:pt x="20" y="791"/>
                  </a:lnTo>
                  <a:lnTo>
                    <a:pt x="15" y="791"/>
                  </a:lnTo>
                  <a:lnTo>
                    <a:pt x="11" y="790"/>
                  </a:lnTo>
                  <a:lnTo>
                    <a:pt x="8" y="789"/>
                  </a:lnTo>
                  <a:lnTo>
                    <a:pt x="5" y="788"/>
                  </a:lnTo>
                  <a:lnTo>
                    <a:pt x="3" y="785"/>
                  </a:lnTo>
                  <a:lnTo>
                    <a:pt x="2" y="784"/>
                  </a:lnTo>
                  <a:lnTo>
                    <a:pt x="1" y="782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0" y="774"/>
                  </a:lnTo>
                  <a:lnTo>
                    <a:pt x="1" y="770"/>
                  </a:lnTo>
                  <a:lnTo>
                    <a:pt x="5" y="758"/>
                  </a:lnTo>
                  <a:lnTo>
                    <a:pt x="236" y="51"/>
                  </a:lnTo>
                  <a:lnTo>
                    <a:pt x="241" y="35"/>
                  </a:lnTo>
                  <a:lnTo>
                    <a:pt x="244" y="28"/>
                  </a:lnTo>
                  <a:lnTo>
                    <a:pt x="246" y="24"/>
                  </a:lnTo>
                  <a:lnTo>
                    <a:pt x="248" y="20"/>
                  </a:lnTo>
                  <a:lnTo>
                    <a:pt x="251" y="17"/>
                  </a:lnTo>
                  <a:lnTo>
                    <a:pt x="259" y="11"/>
                  </a:lnTo>
                  <a:lnTo>
                    <a:pt x="263" y="8"/>
                  </a:lnTo>
                  <a:lnTo>
                    <a:pt x="267" y="6"/>
                  </a:lnTo>
                  <a:lnTo>
                    <a:pt x="272" y="4"/>
                  </a:lnTo>
                  <a:lnTo>
                    <a:pt x="277" y="2"/>
                  </a:lnTo>
                  <a:lnTo>
                    <a:pt x="290" y="1"/>
                  </a:lnTo>
                  <a:lnTo>
                    <a:pt x="308" y="0"/>
                  </a:lnTo>
                  <a:lnTo>
                    <a:pt x="399" y="0"/>
                  </a:lnTo>
                  <a:lnTo>
                    <a:pt x="412" y="0"/>
                  </a:lnTo>
                  <a:lnTo>
                    <a:pt x="423" y="1"/>
                  </a:lnTo>
                  <a:lnTo>
                    <a:pt x="432" y="1"/>
                  </a:lnTo>
                  <a:lnTo>
                    <a:pt x="439" y="3"/>
                  </a:lnTo>
                  <a:lnTo>
                    <a:pt x="444" y="4"/>
                  </a:lnTo>
                  <a:lnTo>
                    <a:pt x="449" y="7"/>
                  </a:lnTo>
                  <a:lnTo>
                    <a:pt x="453" y="11"/>
                  </a:lnTo>
                  <a:lnTo>
                    <a:pt x="458" y="15"/>
                  </a:lnTo>
                  <a:lnTo>
                    <a:pt x="462" y="21"/>
                  </a:lnTo>
                  <a:lnTo>
                    <a:pt x="466" y="27"/>
                  </a:lnTo>
                  <a:lnTo>
                    <a:pt x="469" y="34"/>
                  </a:lnTo>
                  <a:lnTo>
                    <a:pt x="472" y="41"/>
                  </a:lnTo>
                  <a:lnTo>
                    <a:pt x="474" y="45"/>
                  </a:lnTo>
                  <a:lnTo>
                    <a:pt x="476" y="50"/>
                  </a:lnTo>
                  <a:lnTo>
                    <a:pt x="480" y="65"/>
                  </a:lnTo>
                  <a:lnTo>
                    <a:pt x="707" y="757"/>
                  </a:lnTo>
                  <a:lnTo>
                    <a:pt x="711" y="768"/>
                  </a:lnTo>
                  <a:lnTo>
                    <a:pt x="711" y="774"/>
                  </a:lnTo>
                  <a:lnTo>
                    <a:pt x="711" y="778"/>
                  </a:lnTo>
                  <a:lnTo>
                    <a:pt x="710" y="781"/>
                  </a:lnTo>
                  <a:lnTo>
                    <a:pt x="708" y="784"/>
                  </a:lnTo>
                  <a:lnTo>
                    <a:pt x="706" y="786"/>
                  </a:lnTo>
                  <a:lnTo>
                    <a:pt x="703" y="789"/>
                  </a:lnTo>
                  <a:lnTo>
                    <a:pt x="700" y="790"/>
                  </a:lnTo>
                  <a:lnTo>
                    <a:pt x="695" y="791"/>
                  </a:lnTo>
                  <a:lnTo>
                    <a:pt x="690" y="791"/>
                  </a:lnTo>
                  <a:lnTo>
                    <a:pt x="537" y="791"/>
                  </a:lnTo>
                  <a:lnTo>
                    <a:pt x="532" y="790"/>
                  </a:lnTo>
                  <a:lnTo>
                    <a:pt x="530" y="789"/>
                  </a:lnTo>
                  <a:lnTo>
                    <a:pt x="528" y="788"/>
                  </a:lnTo>
                  <a:lnTo>
                    <a:pt x="524" y="784"/>
                  </a:lnTo>
                  <a:lnTo>
                    <a:pt x="522" y="780"/>
                  </a:lnTo>
                  <a:lnTo>
                    <a:pt x="451" y="557"/>
                  </a:lnTo>
                  <a:lnTo>
                    <a:pt x="213" y="557"/>
                  </a:lnTo>
                  <a:lnTo>
                    <a:pt x="142" y="780"/>
                  </a:lnTo>
                  <a:close/>
                  <a:moveTo>
                    <a:pt x="339" y="150"/>
                  </a:moveTo>
                  <a:lnTo>
                    <a:pt x="244" y="439"/>
                  </a:lnTo>
                  <a:lnTo>
                    <a:pt x="423" y="439"/>
                  </a:lnTo>
                  <a:lnTo>
                    <a:pt x="339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09706" y="1232170"/>
              <a:ext cx="360739" cy="533155"/>
            </a:xfrm>
            <a:custGeom>
              <a:avLst/>
              <a:gdLst>
                <a:gd name="T0" fmla="*/ 1 w 567"/>
                <a:gd name="T1" fmla="*/ 25 h 838"/>
                <a:gd name="T2" fmla="*/ 0 w 567"/>
                <a:gd name="T3" fmla="*/ 17 h 838"/>
                <a:gd name="T4" fmla="*/ 1 w 567"/>
                <a:gd name="T5" fmla="*/ 10 h 838"/>
                <a:gd name="T6" fmla="*/ 5 w 567"/>
                <a:gd name="T7" fmla="*/ 5 h 838"/>
                <a:gd name="T8" fmla="*/ 12 w 567"/>
                <a:gd name="T9" fmla="*/ 2 h 838"/>
                <a:gd name="T10" fmla="*/ 22 w 567"/>
                <a:gd name="T11" fmla="*/ 0 h 838"/>
                <a:gd name="T12" fmla="*/ 171 w 567"/>
                <a:gd name="T13" fmla="*/ 1 h 838"/>
                <a:gd name="T14" fmla="*/ 175 w 567"/>
                <a:gd name="T15" fmla="*/ 3 h 838"/>
                <a:gd name="T16" fmla="*/ 178 w 567"/>
                <a:gd name="T17" fmla="*/ 6 h 838"/>
                <a:gd name="T18" fmla="*/ 181 w 567"/>
                <a:gd name="T19" fmla="*/ 11 h 838"/>
                <a:gd name="T20" fmla="*/ 433 w 567"/>
                <a:gd name="T21" fmla="*/ 11 h 838"/>
                <a:gd name="T22" fmla="*/ 435 w 567"/>
                <a:gd name="T23" fmla="*/ 6 h 838"/>
                <a:gd name="T24" fmla="*/ 440 w 567"/>
                <a:gd name="T25" fmla="*/ 3 h 838"/>
                <a:gd name="T26" fmla="*/ 449 w 567"/>
                <a:gd name="T27" fmla="*/ 0 h 838"/>
                <a:gd name="T28" fmla="*/ 549 w 567"/>
                <a:gd name="T29" fmla="*/ 1 h 838"/>
                <a:gd name="T30" fmla="*/ 558 w 567"/>
                <a:gd name="T31" fmla="*/ 2 h 838"/>
                <a:gd name="T32" fmla="*/ 563 w 567"/>
                <a:gd name="T33" fmla="*/ 4 h 838"/>
                <a:gd name="T34" fmla="*/ 565 w 567"/>
                <a:gd name="T35" fmla="*/ 7 h 838"/>
                <a:gd name="T36" fmla="*/ 566 w 567"/>
                <a:gd name="T37" fmla="*/ 11 h 838"/>
                <a:gd name="T38" fmla="*/ 566 w 567"/>
                <a:gd name="T39" fmla="*/ 19 h 838"/>
                <a:gd name="T40" fmla="*/ 326 w 567"/>
                <a:gd name="T41" fmla="*/ 667 h 838"/>
                <a:gd name="T42" fmla="*/ 296 w 567"/>
                <a:gd name="T43" fmla="*/ 751 h 838"/>
                <a:gd name="T44" fmla="*/ 288 w 567"/>
                <a:gd name="T45" fmla="*/ 765 h 838"/>
                <a:gd name="T46" fmla="*/ 270 w 567"/>
                <a:gd name="T47" fmla="*/ 793 h 838"/>
                <a:gd name="T48" fmla="*/ 259 w 567"/>
                <a:gd name="T49" fmla="*/ 806 h 838"/>
                <a:gd name="T50" fmla="*/ 244 w 567"/>
                <a:gd name="T51" fmla="*/ 817 h 838"/>
                <a:gd name="T52" fmla="*/ 232 w 567"/>
                <a:gd name="T53" fmla="*/ 823 h 838"/>
                <a:gd name="T54" fmla="*/ 220 w 567"/>
                <a:gd name="T55" fmla="*/ 828 h 838"/>
                <a:gd name="T56" fmla="*/ 200 w 567"/>
                <a:gd name="T57" fmla="*/ 834 h 838"/>
                <a:gd name="T58" fmla="*/ 177 w 567"/>
                <a:gd name="T59" fmla="*/ 837 h 838"/>
                <a:gd name="T60" fmla="*/ 151 w 567"/>
                <a:gd name="T61" fmla="*/ 838 h 838"/>
                <a:gd name="T62" fmla="*/ 115 w 567"/>
                <a:gd name="T63" fmla="*/ 838 h 838"/>
                <a:gd name="T64" fmla="*/ 110 w 567"/>
                <a:gd name="T65" fmla="*/ 835 h 838"/>
                <a:gd name="T66" fmla="*/ 105 w 567"/>
                <a:gd name="T67" fmla="*/ 831 h 838"/>
                <a:gd name="T68" fmla="*/ 103 w 567"/>
                <a:gd name="T69" fmla="*/ 826 h 838"/>
                <a:gd name="T70" fmla="*/ 103 w 567"/>
                <a:gd name="T71" fmla="*/ 736 h 838"/>
                <a:gd name="T72" fmla="*/ 104 w 567"/>
                <a:gd name="T73" fmla="*/ 730 h 838"/>
                <a:gd name="T74" fmla="*/ 107 w 567"/>
                <a:gd name="T75" fmla="*/ 725 h 838"/>
                <a:gd name="T76" fmla="*/ 112 w 567"/>
                <a:gd name="T77" fmla="*/ 722 h 838"/>
                <a:gd name="T78" fmla="*/ 118 w 567"/>
                <a:gd name="T79" fmla="*/ 721 h 838"/>
                <a:gd name="T80" fmla="*/ 141 w 567"/>
                <a:gd name="T81" fmla="*/ 721 h 838"/>
                <a:gd name="T82" fmla="*/ 152 w 567"/>
                <a:gd name="T83" fmla="*/ 718 h 838"/>
                <a:gd name="T84" fmla="*/ 161 w 567"/>
                <a:gd name="T85" fmla="*/ 714 h 838"/>
                <a:gd name="T86" fmla="*/ 170 w 567"/>
                <a:gd name="T87" fmla="*/ 706 h 838"/>
                <a:gd name="T88" fmla="*/ 179 w 567"/>
                <a:gd name="T89" fmla="*/ 696 h 838"/>
                <a:gd name="T90" fmla="*/ 188 w 567"/>
                <a:gd name="T91" fmla="*/ 682 h 838"/>
                <a:gd name="T92" fmla="*/ 201 w 567"/>
                <a:gd name="T93" fmla="*/ 655 h 838"/>
                <a:gd name="T94" fmla="*/ 225 w 567"/>
                <a:gd name="T95" fmla="*/ 594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7" h="838">
                  <a:moveTo>
                    <a:pt x="2" y="27"/>
                  </a:move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166" y="0"/>
                  </a:lnTo>
                  <a:lnTo>
                    <a:pt x="171" y="1"/>
                  </a:lnTo>
                  <a:lnTo>
                    <a:pt x="173" y="2"/>
                  </a:lnTo>
                  <a:lnTo>
                    <a:pt x="175" y="3"/>
                  </a:lnTo>
                  <a:lnTo>
                    <a:pt x="177" y="5"/>
                  </a:lnTo>
                  <a:lnTo>
                    <a:pt x="178" y="6"/>
                  </a:lnTo>
                  <a:lnTo>
                    <a:pt x="180" y="9"/>
                  </a:lnTo>
                  <a:lnTo>
                    <a:pt x="181" y="11"/>
                  </a:lnTo>
                  <a:lnTo>
                    <a:pt x="303" y="387"/>
                  </a:lnTo>
                  <a:lnTo>
                    <a:pt x="433" y="11"/>
                  </a:lnTo>
                  <a:lnTo>
                    <a:pt x="434" y="9"/>
                  </a:lnTo>
                  <a:lnTo>
                    <a:pt x="435" y="6"/>
                  </a:lnTo>
                  <a:lnTo>
                    <a:pt x="437" y="5"/>
                  </a:lnTo>
                  <a:lnTo>
                    <a:pt x="440" y="3"/>
                  </a:lnTo>
                  <a:lnTo>
                    <a:pt x="444" y="1"/>
                  </a:lnTo>
                  <a:lnTo>
                    <a:pt x="449" y="0"/>
                  </a:lnTo>
                  <a:lnTo>
                    <a:pt x="543" y="0"/>
                  </a:lnTo>
                  <a:lnTo>
                    <a:pt x="549" y="1"/>
                  </a:lnTo>
                  <a:lnTo>
                    <a:pt x="554" y="1"/>
                  </a:lnTo>
                  <a:lnTo>
                    <a:pt x="558" y="2"/>
                  </a:lnTo>
                  <a:lnTo>
                    <a:pt x="561" y="4"/>
                  </a:lnTo>
                  <a:lnTo>
                    <a:pt x="563" y="4"/>
                  </a:lnTo>
                  <a:lnTo>
                    <a:pt x="564" y="5"/>
                  </a:lnTo>
                  <a:lnTo>
                    <a:pt x="565" y="7"/>
                  </a:lnTo>
                  <a:lnTo>
                    <a:pt x="565" y="8"/>
                  </a:lnTo>
                  <a:lnTo>
                    <a:pt x="566" y="11"/>
                  </a:lnTo>
                  <a:lnTo>
                    <a:pt x="567" y="14"/>
                  </a:lnTo>
                  <a:lnTo>
                    <a:pt x="566" y="19"/>
                  </a:lnTo>
                  <a:lnTo>
                    <a:pt x="564" y="26"/>
                  </a:lnTo>
                  <a:lnTo>
                    <a:pt x="326" y="667"/>
                  </a:lnTo>
                  <a:lnTo>
                    <a:pt x="307" y="720"/>
                  </a:lnTo>
                  <a:lnTo>
                    <a:pt x="296" y="751"/>
                  </a:lnTo>
                  <a:lnTo>
                    <a:pt x="292" y="758"/>
                  </a:lnTo>
                  <a:lnTo>
                    <a:pt x="288" y="765"/>
                  </a:lnTo>
                  <a:lnTo>
                    <a:pt x="280" y="780"/>
                  </a:lnTo>
                  <a:lnTo>
                    <a:pt x="270" y="793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49" y="813"/>
                  </a:lnTo>
                  <a:lnTo>
                    <a:pt x="244" y="817"/>
                  </a:lnTo>
                  <a:lnTo>
                    <a:pt x="239" y="820"/>
                  </a:lnTo>
                  <a:lnTo>
                    <a:pt x="232" y="823"/>
                  </a:lnTo>
                  <a:lnTo>
                    <a:pt x="227" y="826"/>
                  </a:lnTo>
                  <a:lnTo>
                    <a:pt x="220" y="828"/>
                  </a:lnTo>
                  <a:lnTo>
                    <a:pt x="214" y="830"/>
                  </a:lnTo>
                  <a:lnTo>
                    <a:pt x="200" y="834"/>
                  </a:lnTo>
                  <a:lnTo>
                    <a:pt x="185" y="836"/>
                  </a:lnTo>
                  <a:lnTo>
                    <a:pt x="177" y="837"/>
                  </a:lnTo>
                  <a:lnTo>
                    <a:pt x="169" y="838"/>
                  </a:lnTo>
                  <a:lnTo>
                    <a:pt x="151" y="838"/>
                  </a:lnTo>
                  <a:lnTo>
                    <a:pt x="118" y="838"/>
                  </a:lnTo>
                  <a:lnTo>
                    <a:pt x="115" y="838"/>
                  </a:lnTo>
                  <a:lnTo>
                    <a:pt x="112" y="837"/>
                  </a:lnTo>
                  <a:lnTo>
                    <a:pt x="110" y="835"/>
                  </a:lnTo>
                  <a:lnTo>
                    <a:pt x="107" y="834"/>
                  </a:lnTo>
                  <a:lnTo>
                    <a:pt x="105" y="831"/>
                  </a:lnTo>
                  <a:lnTo>
                    <a:pt x="104" y="829"/>
                  </a:lnTo>
                  <a:lnTo>
                    <a:pt x="103" y="826"/>
                  </a:lnTo>
                  <a:lnTo>
                    <a:pt x="103" y="823"/>
                  </a:lnTo>
                  <a:lnTo>
                    <a:pt x="103" y="736"/>
                  </a:lnTo>
                  <a:lnTo>
                    <a:pt x="103" y="733"/>
                  </a:lnTo>
                  <a:lnTo>
                    <a:pt x="104" y="730"/>
                  </a:lnTo>
                  <a:lnTo>
                    <a:pt x="105" y="728"/>
                  </a:lnTo>
                  <a:lnTo>
                    <a:pt x="107" y="725"/>
                  </a:lnTo>
                  <a:lnTo>
                    <a:pt x="110" y="723"/>
                  </a:lnTo>
                  <a:lnTo>
                    <a:pt x="112" y="722"/>
                  </a:lnTo>
                  <a:lnTo>
                    <a:pt x="115" y="721"/>
                  </a:lnTo>
                  <a:lnTo>
                    <a:pt x="118" y="721"/>
                  </a:lnTo>
                  <a:lnTo>
                    <a:pt x="135" y="721"/>
                  </a:lnTo>
                  <a:lnTo>
                    <a:pt x="141" y="721"/>
                  </a:lnTo>
                  <a:lnTo>
                    <a:pt x="147" y="720"/>
                  </a:lnTo>
                  <a:lnTo>
                    <a:pt x="152" y="718"/>
                  </a:lnTo>
                  <a:lnTo>
                    <a:pt x="157" y="716"/>
                  </a:lnTo>
                  <a:lnTo>
                    <a:pt x="161" y="714"/>
                  </a:lnTo>
                  <a:lnTo>
                    <a:pt x="166" y="710"/>
                  </a:lnTo>
                  <a:lnTo>
                    <a:pt x="170" y="706"/>
                  </a:lnTo>
                  <a:lnTo>
                    <a:pt x="175" y="701"/>
                  </a:lnTo>
                  <a:lnTo>
                    <a:pt x="179" y="696"/>
                  </a:lnTo>
                  <a:lnTo>
                    <a:pt x="183" y="690"/>
                  </a:lnTo>
                  <a:lnTo>
                    <a:pt x="188" y="682"/>
                  </a:lnTo>
                  <a:lnTo>
                    <a:pt x="192" y="674"/>
                  </a:lnTo>
                  <a:lnTo>
                    <a:pt x="201" y="655"/>
                  </a:lnTo>
                  <a:lnTo>
                    <a:pt x="210" y="632"/>
                  </a:lnTo>
                  <a:lnTo>
                    <a:pt x="225" y="594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2779352" y="1225807"/>
              <a:ext cx="364556" cy="391278"/>
            </a:xfrm>
            <a:custGeom>
              <a:avLst/>
              <a:gdLst>
                <a:gd name="T0" fmla="*/ 178 w 573"/>
                <a:gd name="T1" fmla="*/ 386 h 615"/>
                <a:gd name="T2" fmla="*/ 189 w 573"/>
                <a:gd name="T3" fmla="*/ 421 h 615"/>
                <a:gd name="T4" fmla="*/ 203 w 573"/>
                <a:gd name="T5" fmla="*/ 444 h 615"/>
                <a:gd name="T6" fmla="*/ 223 w 573"/>
                <a:gd name="T7" fmla="*/ 465 h 615"/>
                <a:gd name="T8" fmla="*/ 247 w 573"/>
                <a:gd name="T9" fmla="*/ 480 h 615"/>
                <a:gd name="T10" fmla="*/ 277 w 573"/>
                <a:gd name="T11" fmla="*/ 490 h 615"/>
                <a:gd name="T12" fmla="*/ 310 w 573"/>
                <a:gd name="T13" fmla="*/ 496 h 615"/>
                <a:gd name="T14" fmla="*/ 361 w 573"/>
                <a:gd name="T15" fmla="*/ 497 h 615"/>
                <a:gd name="T16" fmla="*/ 415 w 573"/>
                <a:gd name="T17" fmla="*/ 488 h 615"/>
                <a:gd name="T18" fmla="*/ 457 w 573"/>
                <a:gd name="T19" fmla="*/ 475 h 615"/>
                <a:gd name="T20" fmla="*/ 509 w 573"/>
                <a:gd name="T21" fmla="*/ 450 h 615"/>
                <a:gd name="T22" fmla="*/ 524 w 573"/>
                <a:gd name="T23" fmla="*/ 443 h 615"/>
                <a:gd name="T24" fmla="*/ 535 w 573"/>
                <a:gd name="T25" fmla="*/ 447 h 615"/>
                <a:gd name="T26" fmla="*/ 538 w 573"/>
                <a:gd name="T27" fmla="*/ 461 h 615"/>
                <a:gd name="T28" fmla="*/ 535 w 573"/>
                <a:gd name="T29" fmla="*/ 560 h 615"/>
                <a:gd name="T30" fmla="*/ 527 w 573"/>
                <a:gd name="T31" fmla="*/ 570 h 615"/>
                <a:gd name="T32" fmla="*/ 500 w 573"/>
                <a:gd name="T33" fmla="*/ 582 h 615"/>
                <a:gd name="T34" fmla="*/ 437 w 573"/>
                <a:gd name="T35" fmla="*/ 600 h 615"/>
                <a:gd name="T36" fmla="*/ 357 w 573"/>
                <a:gd name="T37" fmla="*/ 613 h 615"/>
                <a:gd name="T38" fmla="*/ 281 w 573"/>
                <a:gd name="T39" fmla="*/ 614 h 615"/>
                <a:gd name="T40" fmla="*/ 213 w 573"/>
                <a:gd name="T41" fmla="*/ 608 h 615"/>
                <a:gd name="T42" fmla="*/ 158 w 573"/>
                <a:gd name="T43" fmla="*/ 593 h 615"/>
                <a:gd name="T44" fmla="*/ 123 w 573"/>
                <a:gd name="T45" fmla="*/ 575 h 615"/>
                <a:gd name="T46" fmla="*/ 82 w 573"/>
                <a:gd name="T47" fmla="*/ 543 h 615"/>
                <a:gd name="T48" fmla="*/ 54 w 573"/>
                <a:gd name="T49" fmla="*/ 511 h 615"/>
                <a:gd name="T50" fmla="*/ 26 w 573"/>
                <a:gd name="T51" fmla="*/ 460 h 615"/>
                <a:gd name="T52" fmla="*/ 8 w 573"/>
                <a:gd name="T53" fmla="*/ 400 h 615"/>
                <a:gd name="T54" fmla="*/ 1 w 573"/>
                <a:gd name="T55" fmla="*/ 349 h 615"/>
                <a:gd name="T56" fmla="*/ 1 w 573"/>
                <a:gd name="T57" fmla="*/ 275 h 615"/>
                <a:gd name="T58" fmla="*/ 11 w 573"/>
                <a:gd name="T59" fmla="*/ 208 h 615"/>
                <a:gd name="T60" fmla="*/ 24 w 573"/>
                <a:gd name="T61" fmla="*/ 164 h 615"/>
                <a:gd name="T62" fmla="*/ 50 w 573"/>
                <a:gd name="T63" fmla="*/ 112 h 615"/>
                <a:gd name="T64" fmla="*/ 85 w 573"/>
                <a:gd name="T65" fmla="*/ 70 h 615"/>
                <a:gd name="T66" fmla="*/ 117 w 573"/>
                <a:gd name="T67" fmla="*/ 45 h 615"/>
                <a:gd name="T68" fmla="*/ 161 w 573"/>
                <a:gd name="T69" fmla="*/ 23 h 615"/>
                <a:gd name="T70" fmla="*/ 211 w 573"/>
                <a:gd name="T71" fmla="*/ 8 h 615"/>
                <a:gd name="T72" fmla="*/ 277 w 573"/>
                <a:gd name="T73" fmla="*/ 0 h 615"/>
                <a:gd name="T74" fmla="*/ 342 w 573"/>
                <a:gd name="T75" fmla="*/ 3 h 615"/>
                <a:gd name="T76" fmla="*/ 385 w 573"/>
                <a:gd name="T77" fmla="*/ 11 h 615"/>
                <a:gd name="T78" fmla="*/ 424 w 573"/>
                <a:gd name="T79" fmla="*/ 25 h 615"/>
                <a:gd name="T80" fmla="*/ 470 w 573"/>
                <a:gd name="T81" fmla="*/ 52 h 615"/>
                <a:gd name="T82" fmla="*/ 508 w 573"/>
                <a:gd name="T83" fmla="*/ 87 h 615"/>
                <a:gd name="T84" fmla="*/ 531 w 573"/>
                <a:gd name="T85" fmla="*/ 119 h 615"/>
                <a:gd name="T86" fmla="*/ 554 w 573"/>
                <a:gd name="T87" fmla="*/ 170 h 615"/>
                <a:gd name="T88" fmla="*/ 568 w 573"/>
                <a:gd name="T89" fmla="*/ 227 h 615"/>
                <a:gd name="T90" fmla="*/ 573 w 573"/>
                <a:gd name="T91" fmla="*/ 292 h 615"/>
                <a:gd name="T92" fmla="*/ 570 w 573"/>
                <a:gd name="T93" fmla="*/ 335 h 615"/>
                <a:gd name="T94" fmla="*/ 561 w 573"/>
                <a:gd name="T95" fmla="*/ 341 h 615"/>
                <a:gd name="T96" fmla="*/ 398 w 573"/>
                <a:gd name="T97" fmla="*/ 227 h 615"/>
                <a:gd name="T98" fmla="*/ 395 w 573"/>
                <a:gd name="T99" fmla="*/ 185 h 615"/>
                <a:gd name="T100" fmla="*/ 384 w 573"/>
                <a:gd name="T101" fmla="*/ 156 h 615"/>
                <a:gd name="T102" fmla="*/ 354 w 573"/>
                <a:gd name="T103" fmla="*/ 125 h 615"/>
                <a:gd name="T104" fmla="*/ 323 w 573"/>
                <a:gd name="T105" fmla="*/ 111 h 615"/>
                <a:gd name="T106" fmla="*/ 287 w 573"/>
                <a:gd name="T107" fmla="*/ 107 h 615"/>
                <a:gd name="T108" fmla="*/ 253 w 573"/>
                <a:gd name="T109" fmla="*/ 110 h 615"/>
                <a:gd name="T110" fmla="*/ 226 w 573"/>
                <a:gd name="T111" fmla="*/ 120 h 615"/>
                <a:gd name="T112" fmla="*/ 192 w 573"/>
                <a:gd name="T113" fmla="*/ 150 h 615"/>
                <a:gd name="T114" fmla="*/ 177 w 573"/>
                <a:gd name="T115" fmla="*/ 189 h 615"/>
                <a:gd name="T116" fmla="*/ 174 w 573"/>
                <a:gd name="T117" fmla="*/ 23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3" h="615">
                  <a:moveTo>
                    <a:pt x="175" y="353"/>
                  </a:moveTo>
                  <a:lnTo>
                    <a:pt x="175" y="362"/>
                  </a:lnTo>
                  <a:lnTo>
                    <a:pt x="176" y="370"/>
                  </a:lnTo>
                  <a:lnTo>
                    <a:pt x="178" y="386"/>
                  </a:lnTo>
                  <a:lnTo>
                    <a:pt x="181" y="401"/>
                  </a:lnTo>
                  <a:lnTo>
                    <a:pt x="183" y="408"/>
                  </a:lnTo>
                  <a:lnTo>
                    <a:pt x="186" y="414"/>
                  </a:lnTo>
                  <a:lnTo>
                    <a:pt x="189" y="421"/>
                  </a:lnTo>
                  <a:lnTo>
                    <a:pt x="192" y="427"/>
                  </a:lnTo>
                  <a:lnTo>
                    <a:pt x="195" y="433"/>
                  </a:lnTo>
                  <a:lnTo>
                    <a:pt x="199" y="439"/>
                  </a:lnTo>
                  <a:lnTo>
                    <a:pt x="203" y="444"/>
                  </a:lnTo>
                  <a:lnTo>
                    <a:pt x="208" y="451"/>
                  </a:lnTo>
                  <a:lnTo>
                    <a:pt x="212" y="455"/>
                  </a:lnTo>
                  <a:lnTo>
                    <a:pt x="217" y="460"/>
                  </a:lnTo>
                  <a:lnTo>
                    <a:pt x="223" y="465"/>
                  </a:lnTo>
                  <a:lnTo>
                    <a:pt x="228" y="469"/>
                  </a:lnTo>
                  <a:lnTo>
                    <a:pt x="234" y="473"/>
                  </a:lnTo>
                  <a:lnTo>
                    <a:pt x="240" y="476"/>
                  </a:lnTo>
                  <a:lnTo>
                    <a:pt x="247" y="480"/>
                  </a:lnTo>
                  <a:lnTo>
                    <a:pt x="254" y="483"/>
                  </a:lnTo>
                  <a:lnTo>
                    <a:pt x="261" y="485"/>
                  </a:lnTo>
                  <a:lnTo>
                    <a:pt x="269" y="488"/>
                  </a:lnTo>
                  <a:lnTo>
                    <a:pt x="277" y="490"/>
                  </a:lnTo>
                  <a:lnTo>
                    <a:pt x="285" y="492"/>
                  </a:lnTo>
                  <a:lnTo>
                    <a:pt x="293" y="494"/>
                  </a:lnTo>
                  <a:lnTo>
                    <a:pt x="301" y="495"/>
                  </a:lnTo>
                  <a:lnTo>
                    <a:pt x="310" y="496"/>
                  </a:lnTo>
                  <a:lnTo>
                    <a:pt x="319" y="497"/>
                  </a:lnTo>
                  <a:lnTo>
                    <a:pt x="328" y="497"/>
                  </a:lnTo>
                  <a:lnTo>
                    <a:pt x="338" y="497"/>
                  </a:lnTo>
                  <a:lnTo>
                    <a:pt x="361" y="497"/>
                  </a:lnTo>
                  <a:lnTo>
                    <a:pt x="372" y="496"/>
                  </a:lnTo>
                  <a:lnTo>
                    <a:pt x="383" y="494"/>
                  </a:lnTo>
                  <a:lnTo>
                    <a:pt x="405" y="491"/>
                  </a:lnTo>
                  <a:lnTo>
                    <a:pt x="415" y="488"/>
                  </a:lnTo>
                  <a:lnTo>
                    <a:pt x="426" y="486"/>
                  </a:lnTo>
                  <a:lnTo>
                    <a:pt x="436" y="482"/>
                  </a:lnTo>
                  <a:lnTo>
                    <a:pt x="447" y="479"/>
                  </a:lnTo>
                  <a:lnTo>
                    <a:pt x="457" y="475"/>
                  </a:lnTo>
                  <a:lnTo>
                    <a:pt x="468" y="471"/>
                  </a:lnTo>
                  <a:lnTo>
                    <a:pt x="489" y="461"/>
                  </a:lnTo>
                  <a:lnTo>
                    <a:pt x="499" y="455"/>
                  </a:lnTo>
                  <a:lnTo>
                    <a:pt x="509" y="450"/>
                  </a:lnTo>
                  <a:lnTo>
                    <a:pt x="513" y="446"/>
                  </a:lnTo>
                  <a:lnTo>
                    <a:pt x="517" y="444"/>
                  </a:lnTo>
                  <a:lnTo>
                    <a:pt x="520" y="443"/>
                  </a:lnTo>
                  <a:lnTo>
                    <a:pt x="524" y="443"/>
                  </a:lnTo>
                  <a:lnTo>
                    <a:pt x="527" y="443"/>
                  </a:lnTo>
                  <a:lnTo>
                    <a:pt x="530" y="444"/>
                  </a:lnTo>
                  <a:lnTo>
                    <a:pt x="533" y="445"/>
                  </a:lnTo>
                  <a:lnTo>
                    <a:pt x="535" y="447"/>
                  </a:lnTo>
                  <a:lnTo>
                    <a:pt x="536" y="450"/>
                  </a:lnTo>
                  <a:lnTo>
                    <a:pt x="537" y="453"/>
                  </a:lnTo>
                  <a:lnTo>
                    <a:pt x="538" y="457"/>
                  </a:lnTo>
                  <a:lnTo>
                    <a:pt x="538" y="461"/>
                  </a:lnTo>
                  <a:lnTo>
                    <a:pt x="538" y="541"/>
                  </a:lnTo>
                  <a:lnTo>
                    <a:pt x="537" y="548"/>
                  </a:lnTo>
                  <a:lnTo>
                    <a:pt x="537" y="554"/>
                  </a:lnTo>
                  <a:lnTo>
                    <a:pt x="535" y="560"/>
                  </a:lnTo>
                  <a:lnTo>
                    <a:pt x="532" y="564"/>
                  </a:lnTo>
                  <a:lnTo>
                    <a:pt x="531" y="566"/>
                  </a:lnTo>
                  <a:lnTo>
                    <a:pt x="529" y="568"/>
                  </a:lnTo>
                  <a:lnTo>
                    <a:pt x="527" y="570"/>
                  </a:lnTo>
                  <a:lnTo>
                    <a:pt x="525" y="572"/>
                  </a:lnTo>
                  <a:lnTo>
                    <a:pt x="519" y="575"/>
                  </a:lnTo>
                  <a:lnTo>
                    <a:pt x="512" y="577"/>
                  </a:lnTo>
                  <a:lnTo>
                    <a:pt x="500" y="582"/>
                  </a:lnTo>
                  <a:lnTo>
                    <a:pt x="488" y="586"/>
                  </a:lnTo>
                  <a:lnTo>
                    <a:pt x="476" y="590"/>
                  </a:lnTo>
                  <a:lnTo>
                    <a:pt x="462" y="594"/>
                  </a:lnTo>
                  <a:lnTo>
                    <a:pt x="437" y="600"/>
                  </a:lnTo>
                  <a:lnTo>
                    <a:pt x="411" y="606"/>
                  </a:lnTo>
                  <a:lnTo>
                    <a:pt x="398" y="608"/>
                  </a:lnTo>
                  <a:lnTo>
                    <a:pt x="385" y="610"/>
                  </a:lnTo>
                  <a:lnTo>
                    <a:pt x="357" y="613"/>
                  </a:lnTo>
                  <a:lnTo>
                    <a:pt x="343" y="613"/>
                  </a:lnTo>
                  <a:lnTo>
                    <a:pt x="329" y="614"/>
                  </a:lnTo>
                  <a:lnTo>
                    <a:pt x="300" y="615"/>
                  </a:lnTo>
                  <a:lnTo>
                    <a:pt x="281" y="614"/>
                  </a:lnTo>
                  <a:lnTo>
                    <a:pt x="262" y="614"/>
                  </a:lnTo>
                  <a:lnTo>
                    <a:pt x="245" y="612"/>
                  </a:lnTo>
                  <a:lnTo>
                    <a:pt x="229" y="611"/>
                  </a:lnTo>
                  <a:lnTo>
                    <a:pt x="213" y="608"/>
                  </a:lnTo>
                  <a:lnTo>
                    <a:pt x="199" y="606"/>
                  </a:lnTo>
                  <a:lnTo>
                    <a:pt x="185" y="602"/>
                  </a:lnTo>
                  <a:lnTo>
                    <a:pt x="171" y="597"/>
                  </a:lnTo>
                  <a:lnTo>
                    <a:pt x="158" y="593"/>
                  </a:lnTo>
                  <a:lnTo>
                    <a:pt x="152" y="590"/>
                  </a:lnTo>
                  <a:lnTo>
                    <a:pt x="146" y="588"/>
                  </a:lnTo>
                  <a:lnTo>
                    <a:pt x="134" y="582"/>
                  </a:lnTo>
                  <a:lnTo>
                    <a:pt x="123" y="575"/>
                  </a:lnTo>
                  <a:lnTo>
                    <a:pt x="112" y="568"/>
                  </a:lnTo>
                  <a:lnTo>
                    <a:pt x="102" y="560"/>
                  </a:lnTo>
                  <a:lnTo>
                    <a:pt x="92" y="552"/>
                  </a:lnTo>
                  <a:lnTo>
                    <a:pt x="82" y="543"/>
                  </a:lnTo>
                  <a:lnTo>
                    <a:pt x="73" y="533"/>
                  </a:lnTo>
                  <a:lnTo>
                    <a:pt x="63" y="522"/>
                  </a:lnTo>
                  <a:lnTo>
                    <a:pt x="58" y="517"/>
                  </a:lnTo>
                  <a:lnTo>
                    <a:pt x="54" y="511"/>
                  </a:lnTo>
                  <a:lnTo>
                    <a:pt x="46" y="499"/>
                  </a:lnTo>
                  <a:lnTo>
                    <a:pt x="39" y="487"/>
                  </a:lnTo>
                  <a:lnTo>
                    <a:pt x="32" y="474"/>
                  </a:lnTo>
                  <a:lnTo>
                    <a:pt x="26" y="460"/>
                  </a:lnTo>
                  <a:lnTo>
                    <a:pt x="20" y="445"/>
                  </a:lnTo>
                  <a:lnTo>
                    <a:pt x="16" y="431"/>
                  </a:lnTo>
                  <a:lnTo>
                    <a:pt x="11" y="415"/>
                  </a:lnTo>
                  <a:lnTo>
                    <a:pt x="8" y="400"/>
                  </a:lnTo>
                  <a:lnTo>
                    <a:pt x="5" y="383"/>
                  </a:lnTo>
                  <a:lnTo>
                    <a:pt x="3" y="366"/>
                  </a:lnTo>
                  <a:lnTo>
                    <a:pt x="2" y="358"/>
                  </a:lnTo>
                  <a:lnTo>
                    <a:pt x="1" y="349"/>
                  </a:lnTo>
                  <a:lnTo>
                    <a:pt x="0" y="331"/>
                  </a:lnTo>
                  <a:lnTo>
                    <a:pt x="0" y="313"/>
                  </a:lnTo>
                  <a:lnTo>
                    <a:pt x="0" y="293"/>
                  </a:lnTo>
                  <a:lnTo>
                    <a:pt x="1" y="275"/>
                  </a:lnTo>
                  <a:lnTo>
                    <a:pt x="3" y="257"/>
                  </a:lnTo>
                  <a:lnTo>
                    <a:pt x="5" y="240"/>
                  </a:lnTo>
                  <a:lnTo>
                    <a:pt x="7" y="224"/>
                  </a:lnTo>
                  <a:lnTo>
                    <a:pt x="11" y="208"/>
                  </a:lnTo>
                  <a:lnTo>
                    <a:pt x="14" y="193"/>
                  </a:lnTo>
                  <a:lnTo>
                    <a:pt x="17" y="185"/>
                  </a:lnTo>
                  <a:lnTo>
                    <a:pt x="19" y="178"/>
                  </a:lnTo>
                  <a:lnTo>
                    <a:pt x="24" y="164"/>
                  </a:lnTo>
                  <a:lnTo>
                    <a:pt x="29" y="150"/>
                  </a:lnTo>
                  <a:lnTo>
                    <a:pt x="36" y="136"/>
                  </a:lnTo>
                  <a:lnTo>
                    <a:pt x="42" y="124"/>
                  </a:lnTo>
                  <a:lnTo>
                    <a:pt x="50" y="112"/>
                  </a:lnTo>
                  <a:lnTo>
                    <a:pt x="57" y="101"/>
                  </a:lnTo>
                  <a:lnTo>
                    <a:pt x="67" y="90"/>
                  </a:lnTo>
                  <a:lnTo>
                    <a:pt x="76" y="80"/>
                  </a:lnTo>
                  <a:lnTo>
                    <a:pt x="85" y="70"/>
                  </a:lnTo>
                  <a:lnTo>
                    <a:pt x="95" y="61"/>
                  </a:lnTo>
                  <a:lnTo>
                    <a:pt x="101" y="57"/>
                  </a:lnTo>
                  <a:lnTo>
                    <a:pt x="106" y="53"/>
                  </a:lnTo>
                  <a:lnTo>
                    <a:pt x="117" y="45"/>
                  </a:lnTo>
                  <a:lnTo>
                    <a:pt x="129" y="38"/>
                  </a:lnTo>
                  <a:lnTo>
                    <a:pt x="141" y="32"/>
                  </a:lnTo>
                  <a:lnTo>
                    <a:pt x="154" y="26"/>
                  </a:lnTo>
                  <a:lnTo>
                    <a:pt x="161" y="23"/>
                  </a:lnTo>
                  <a:lnTo>
                    <a:pt x="168" y="20"/>
                  </a:lnTo>
                  <a:lnTo>
                    <a:pt x="182" y="16"/>
                  </a:lnTo>
                  <a:lnTo>
                    <a:pt x="196" y="11"/>
                  </a:lnTo>
                  <a:lnTo>
                    <a:pt x="211" y="8"/>
                  </a:lnTo>
                  <a:lnTo>
                    <a:pt x="227" y="5"/>
                  </a:lnTo>
                  <a:lnTo>
                    <a:pt x="243" y="3"/>
                  </a:lnTo>
                  <a:lnTo>
                    <a:pt x="259" y="1"/>
                  </a:lnTo>
                  <a:lnTo>
                    <a:pt x="277" y="0"/>
                  </a:lnTo>
                  <a:lnTo>
                    <a:pt x="295" y="0"/>
                  </a:lnTo>
                  <a:lnTo>
                    <a:pt x="311" y="0"/>
                  </a:lnTo>
                  <a:lnTo>
                    <a:pt x="327" y="1"/>
                  </a:lnTo>
                  <a:lnTo>
                    <a:pt x="342" y="3"/>
                  </a:lnTo>
                  <a:lnTo>
                    <a:pt x="349" y="4"/>
                  </a:lnTo>
                  <a:lnTo>
                    <a:pt x="357" y="5"/>
                  </a:lnTo>
                  <a:lnTo>
                    <a:pt x="371" y="8"/>
                  </a:lnTo>
                  <a:lnTo>
                    <a:pt x="385" y="11"/>
                  </a:lnTo>
                  <a:lnTo>
                    <a:pt x="398" y="15"/>
                  </a:lnTo>
                  <a:lnTo>
                    <a:pt x="411" y="20"/>
                  </a:lnTo>
                  <a:lnTo>
                    <a:pt x="418" y="22"/>
                  </a:lnTo>
                  <a:lnTo>
                    <a:pt x="424" y="25"/>
                  </a:lnTo>
                  <a:lnTo>
                    <a:pt x="436" y="31"/>
                  </a:lnTo>
                  <a:lnTo>
                    <a:pt x="447" y="37"/>
                  </a:lnTo>
                  <a:lnTo>
                    <a:pt x="459" y="44"/>
                  </a:lnTo>
                  <a:lnTo>
                    <a:pt x="470" y="52"/>
                  </a:lnTo>
                  <a:lnTo>
                    <a:pt x="480" y="60"/>
                  </a:lnTo>
                  <a:lnTo>
                    <a:pt x="490" y="68"/>
                  </a:lnTo>
                  <a:lnTo>
                    <a:pt x="499" y="77"/>
                  </a:lnTo>
                  <a:lnTo>
                    <a:pt x="508" y="87"/>
                  </a:lnTo>
                  <a:lnTo>
                    <a:pt x="516" y="97"/>
                  </a:lnTo>
                  <a:lnTo>
                    <a:pt x="520" y="102"/>
                  </a:lnTo>
                  <a:lnTo>
                    <a:pt x="524" y="108"/>
                  </a:lnTo>
                  <a:lnTo>
                    <a:pt x="531" y="119"/>
                  </a:lnTo>
                  <a:lnTo>
                    <a:pt x="537" y="131"/>
                  </a:lnTo>
                  <a:lnTo>
                    <a:pt x="543" y="143"/>
                  </a:lnTo>
                  <a:lnTo>
                    <a:pt x="549" y="157"/>
                  </a:lnTo>
                  <a:lnTo>
                    <a:pt x="554" y="170"/>
                  </a:lnTo>
                  <a:lnTo>
                    <a:pt x="558" y="183"/>
                  </a:lnTo>
                  <a:lnTo>
                    <a:pt x="562" y="198"/>
                  </a:lnTo>
                  <a:lnTo>
                    <a:pt x="565" y="212"/>
                  </a:lnTo>
                  <a:lnTo>
                    <a:pt x="568" y="227"/>
                  </a:lnTo>
                  <a:lnTo>
                    <a:pt x="570" y="243"/>
                  </a:lnTo>
                  <a:lnTo>
                    <a:pt x="571" y="259"/>
                  </a:lnTo>
                  <a:lnTo>
                    <a:pt x="572" y="275"/>
                  </a:lnTo>
                  <a:lnTo>
                    <a:pt x="573" y="292"/>
                  </a:lnTo>
                  <a:lnTo>
                    <a:pt x="573" y="326"/>
                  </a:lnTo>
                  <a:lnTo>
                    <a:pt x="572" y="329"/>
                  </a:lnTo>
                  <a:lnTo>
                    <a:pt x="571" y="332"/>
                  </a:lnTo>
                  <a:lnTo>
                    <a:pt x="570" y="335"/>
                  </a:lnTo>
                  <a:lnTo>
                    <a:pt x="568" y="337"/>
                  </a:lnTo>
                  <a:lnTo>
                    <a:pt x="566" y="339"/>
                  </a:lnTo>
                  <a:lnTo>
                    <a:pt x="563" y="340"/>
                  </a:lnTo>
                  <a:lnTo>
                    <a:pt x="561" y="341"/>
                  </a:lnTo>
                  <a:lnTo>
                    <a:pt x="558" y="342"/>
                  </a:lnTo>
                  <a:lnTo>
                    <a:pt x="175" y="342"/>
                  </a:lnTo>
                  <a:lnTo>
                    <a:pt x="175" y="353"/>
                  </a:lnTo>
                  <a:close/>
                  <a:moveTo>
                    <a:pt x="398" y="227"/>
                  </a:moveTo>
                  <a:lnTo>
                    <a:pt x="398" y="211"/>
                  </a:lnTo>
                  <a:lnTo>
                    <a:pt x="397" y="197"/>
                  </a:lnTo>
                  <a:lnTo>
                    <a:pt x="396" y="191"/>
                  </a:lnTo>
                  <a:lnTo>
                    <a:pt x="395" y="185"/>
                  </a:lnTo>
                  <a:lnTo>
                    <a:pt x="392" y="174"/>
                  </a:lnTo>
                  <a:lnTo>
                    <a:pt x="391" y="169"/>
                  </a:lnTo>
                  <a:lnTo>
                    <a:pt x="388" y="165"/>
                  </a:lnTo>
                  <a:lnTo>
                    <a:pt x="384" y="156"/>
                  </a:lnTo>
                  <a:lnTo>
                    <a:pt x="378" y="148"/>
                  </a:lnTo>
                  <a:lnTo>
                    <a:pt x="370" y="138"/>
                  </a:lnTo>
                  <a:lnTo>
                    <a:pt x="363" y="131"/>
                  </a:lnTo>
                  <a:lnTo>
                    <a:pt x="354" y="125"/>
                  </a:lnTo>
                  <a:lnTo>
                    <a:pt x="344" y="119"/>
                  </a:lnTo>
                  <a:lnTo>
                    <a:pt x="339" y="117"/>
                  </a:lnTo>
                  <a:lnTo>
                    <a:pt x="334" y="115"/>
                  </a:lnTo>
                  <a:lnTo>
                    <a:pt x="323" y="111"/>
                  </a:lnTo>
                  <a:lnTo>
                    <a:pt x="312" y="109"/>
                  </a:lnTo>
                  <a:lnTo>
                    <a:pt x="306" y="108"/>
                  </a:lnTo>
                  <a:lnTo>
                    <a:pt x="300" y="108"/>
                  </a:lnTo>
                  <a:lnTo>
                    <a:pt x="287" y="107"/>
                  </a:lnTo>
                  <a:lnTo>
                    <a:pt x="273" y="108"/>
                  </a:lnTo>
                  <a:lnTo>
                    <a:pt x="267" y="108"/>
                  </a:lnTo>
                  <a:lnTo>
                    <a:pt x="259" y="109"/>
                  </a:lnTo>
                  <a:lnTo>
                    <a:pt x="253" y="110"/>
                  </a:lnTo>
                  <a:lnTo>
                    <a:pt x="247" y="112"/>
                  </a:lnTo>
                  <a:lnTo>
                    <a:pt x="242" y="114"/>
                  </a:lnTo>
                  <a:lnTo>
                    <a:pt x="236" y="116"/>
                  </a:lnTo>
                  <a:lnTo>
                    <a:pt x="226" y="120"/>
                  </a:lnTo>
                  <a:lnTo>
                    <a:pt x="216" y="126"/>
                  </a:lnTo>
                  <a:lnTo>
                    <a:pt x="207" y="133"/>
                  </a:lnTo>
                  <a:lnTo>
                    <a:pt x="199" y="141"/>
                  </a:lnTo>
                  <a:lnTo>
                    <a:pt x="192" y="150"/>
                  </a:lnTo>
                  <a:lnTo>
                    <a:pt x="187" y="158"/>
                  </a:lnTo>
                  <a:lnTo>
                    <a:pt x="183" y="167"/>
                  </a:lnTo>
                  <a:lnTo>
                    <a:pt x="179" y="177"/>
                  </a:lnTo>
                  <a:lnTo>
                    <a:pt x="177" y="189"/>
                  </a:lnTo>
                  <a:lnTo>
                    <a:pt x="176" y="195"/>
                  </a:lnTo>
                  <a:lnTo>
                    <a:pt x="175" y="202"/>
                  </a:lnTo>
                  <a:lnTo>
                    <a:pt x="174" y="216"/>
                  </a:lnTo>
                  <a:lnTo>
                    <a:pt x="174" y="234"/>
                  </a:lnTo>
                  <a:lnTo>
                    <a:pt x="398" y="234"/>
                  </a:lnTo>
                  <a:lnTo>
                    <a:pt x="398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3180173" y="1079476"/>
              <a:ext cx="382370" cy="537609"/>
            </a:xfrm>
            <a:custGeom>
              <a:avLst/>
              <a:gdLst>
                <a:gd name="T0" fmla="*/ 420 w 601"/>
                <a:gd name="T1" fmla="*/ 809 h 845"/>
                <a:gd name="T2" fmla="*/ 382 w 601"/>
                <a:gd name="T3" fmla="*/ 826 h 845"/>
                <a:gd name="T4" fmla="*/ 327 w 601"/>
                <a:gd name="T5" fmla="*/ 841 h 845"/>
                <a:gd name="T6" fmla="*/ 264 w 601"/>
                <a:gd name="T7" fmla="*/ 844 h 845"/>
                <a:gd name="T8" fmla="*/ 203 w 601"/>
                <a:gd name="T9" fmla="*/ 836 h 845"/>
                <a:gd name="T10" fmla="*/ 150 w 601"/>
                <a:gd name="T11" fmla="*/ 817 h 845"/>
                <a:gd name="T12" fmla="*/ 104 w 601"/>
                <a:gd name="T13" fmla="*/ 790 h 845"/>
                <a:gd name="T14" fmla="*/ 66 w 601"/>
                <a:gd name="T15" fmla="*/ 753 h 845"/>
                <a:gd name="T16" fmla="*/ 35 w 601"/>
                <a:gd name="T17" fmla="*/ 708 h 845"/>
                <a:gd name="T18" fmla="*/ 19 w 601"/>
                <a:gd name="T19" fmla="*/ 668 h 845"/>
                <a:gd name="T20" fmla="*/ 4 w 601"/>
                <a:gd name="T21" fmla="*/ 609 h 845"/>
                <a:gd name="T22" fmla="*/ 0 w 601"/>
                <a:gd name="T23" fmla="*/ 543 h 845"/>
                <a:gd name="T24" fmla="*/ 2 w 601"/>
                <a:gd name="T25" fmla="*/ 491 h 845"/>
                <a:gd name="T26" fmla="*/ 13 w 601"/>
                <a:gd name="T27" fmla="*/ 432 h 845"/>
                <a:gd name="T28" fmla="*/ 34 w 601"/>
                <a:gd name="T29" fmla="*/ 380 h 845"/>
                <a:gd name="T30" fmla="*/ 67 w 601"/>
                <a:gd name="T31" fmla="*/ 333 h 845"/>
                <a:gd name="T32" fmla="*/ 108 w 601"/>
                <a:gd name="T33" fmla="*/ 291 h 845"/>
                <a:gd name="T34" fmla="*/ 143 w 601"/>
                <a:gd name="T35" fmla="*/ 267 h 845"/>
                <a:gd name="T36" fmla="*/ 182 w 601"/>
                <a:gd name="T37" fmla="*/ 248 h 845"/>
                <a:gd name="T38" fmla="*/ 236 w 601"/>
                <a:gd name="T39" fmla="*/ 233 h 845"/>
                <a:gd name="T40" fmla="*/ 296 w 601"/>
                <a:gd name="T41" fmla="*/ 231 h 845"/>
                <a:gd name="T42" fmla="*/ 356 w 601"/>
                <a:gd name="T43" fmla="*/ 242 h 845"/>
                <a:gd name="T44" fmla="*/ 407 w 601"/>
                <a:gd name="T45" fmla="*/ 265 h 845"/>
                <a:gd name="T46" fmla="*/ 424 w 601"/>
                <a:gd name="T47" fmla="*/ 270 h 845"/>
                <a:gd name="T48" fmla="*/ 427 w 601"/>
                <a:gd name="T49" fmla="*/ 10 h 845"/>
                <a:gd name="T50" fmla="*/ 433 w 601"/>
                <a:gd name="T51" fmla="*/ 3 h 845"/>
                <a:gd name="T52" fmla="*/ 586 w 601"/>
                <a:gd name="T53" fmla="*/ 0 h 845"/>
                <a:gd name="T54" fmla="*/ 597 w 601"/>
                <a:gd name="T55" fmla="*/ 5 h 845"/>
                <a:gd name="T56" fmla="*/ 601 w 601"/>
                <a:gd name="T57" fmla="*/ 16 h 845"/>
                <a:gd name="T58" fmla="*/ 599 w 601"/>
                <a:gd name="T59" fmla="*/ 827 h 845"/>
                <a:gd name="T60" fmla="*/ 589 w 601"/>
                <a:gd name="T61" fmla="*/ 835 h 845"/>
                <a:gd name="T62" fmla="*/ 447 w 601"/>
                <a:gd name="T63" fmla="*/ 834 h 845"/>
                <a:gd name="T64" fmla="*/ 439 w 601"/>
                <a:gd name="T65" fmla="*/ 825 h 845"/>
                <a:gd name="T66" fmla="*/ 435 w 601"/>
                <a:gd name="T67" fmla="*/ 805 h 845"/>
                <a:gd name="T68" fmla="*/ 290 w 601"/>
                <a:gd name="T69" fmla="*/ 360 h 845"/>
                <a:gd name="T70" fmla="*/ 261 w 601"/>
                <a:gd name="T71" fmla="*/ 368 h 845"/>
                <a:gd name="T72" fmla="*/ 236 w 601"/>
                <a:gd name="T73" fmla="*/ 383 h 845"/>
                <a:gd name="T74" fmla="*/ 216 w 601"/>
                <a:gd name="T75" fmla="*/ 403 h 845"/>
                <a:gd name="T76" fmla="*/ 197 w 601"/>
                <a:gd name="T77" fmla="*/ 435 h 845"/>
                <a:gd name="T78" fmla="*/ 186 w 601"/>
                <a:gd name="T79" fmla="*/ 476 h 845"/>
                <a:gd name="T80" fmla="*/ 181 w 601"/>
                <a:gd name="T81" fmla="*/ 561 h 845"/>
                <a:gd name="T82" fmla="*/ 188 w 601"/>
                <a:gd name="T83" fmla="*/ 609 h 845"/>
                <a:gd name="T84" fmla="*/ 201 w 601"/>
                <a:gd name="T85" fmla="*/ 648 h 845"/>
                <a:gd name="T86" fmla="*/ 219 w 601"/>
                <a:gd name="T87" fmla="*/ 676 h 845"/>
                <a:gd name="T88" fmla="*/ 237 w 601"/>
                <a:gd name="T89" fmla="*/ 693 h 845"/>
                <a:gd name="T90" fmla="*/ 270 w 601"/>
                <a:gd name="T91" fmla="*/ 710 h 845"/>
                <a:gd name="T92" fmla="*/ 309 w 601"/>
                <a:gd name="T93" fmla="*/ 717 h 845"/>
                <a:gd name="T94" fmla="*/ 349 w 601"/>
                <a:gd name="T95" fmla="*/ 717 h 845"/>
                <a:gd name="T96" fmla="*/ 378 w 601"/>
                <a:gd name="T97" fmla="*/ 710 h 845"/>
                <a:gd name="T98" fmla="*/ 406 w 601"/>
                <a:gd name="T99" fmla="*/ 692 h 845"/>
                <a:gd name="T100" fmla="*/ 422 w 601"/>
                <a:gd name="T101" fmla="*/ 663 h 845"/>
                <a:gd name="T102" fmla="*/ 426 w 601"/>
                <a:gd name="T103" fmla="*/ 436 h 845"/>
                <a:gd name="T104" fmla="*/ 420 w 601"/>
                <a:gd name="T105" fmla="*/ 401 h 845"/>
                <a:gd name="T106" fmla="*/ 401 w 601"/>
                <a:gd name="T107" fmla="*/ 376 h 845"/>
                <a:gd name="T108" fmla="*/ 378 w 601"/>
                <a:gd name="T109" fmla="*/ 364 h 845"/>
                <a:gd name="T110" fmla="*/ 336 w 601"/>
                <a:gd name="T111" fmla="*/ 3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" h="845">
                  <a:moveTo>
                    <a:pt x="435" y="805"/>
                  </a:moveTo>
                  <a:lnTo>
                    <a:pt x="431" y="806"/>
                  </a:lnTo>
                  <a:lnTo>
                    <a:pt x="426" y="807"/>
                  </a:lnTo>
                  <a:lnTo>
                    <a:pt x="420" y="809"/>
                  </a:lnTo>
                  <a:lnTo>
                    <a:pt x="413" y="812"/>
                  </a:lnTo>
                  <a:lnTo>
                    <a:pt x="395" y="820"/>
                  </a:lnTo>
                  <a:lnTo>
                    <a:pt x="389" y="823"/>
                  </a:lnTo>
                  <a:lnTo>
                    <a:pt x="382" y="826"/>
                  </a:lnTo>
                  <a:lnTo>
                    <a:pt x="369" y="830"/>
                  </a:lnTo>
                  <a:lnTo>
                    <a:pt x="356" y="835"/>
                  </a:lnTo>
                  <a:lnTo>
                    <a:pt x="341" y="839"/>
                  </a:lnTo>
                  <a:lnTo>
                    <a:pt x="327" y="841"/>
                  </a:lnTo>
                  <a:lnTo>
                    <a:pt x="311" y="843"/>
                  </a:lnTo>
                  <a:lnTo>
                    <a:pt x="295" y="844"/>
                  </a:lnTo>
                  <a:lnTo>
                    <a:pt x="279" y="845"/>
                  </a:lnTo>
                  <a:lnTo>
                    <a:pt x="264" y="844"/>
                  </a:lnTo>
                  <a:lnTo>
                    <a:pt x="248" y="843"/>
                  </a:lnTo>
                  <a:lnTo>
                    <a:pt x="232" y="842"/>
                  </a:lnTo>
                  <a:lnTo>
                    <a:pt x="217" y="839"/>
                  </a:lnTo>
                  <a:lnTo>
                    <a:pt x="203" y="836"/>
                  </a:lnTo>
                  <a:lnTo>
                    <a:pt x="189" y="833"/>
                  </a:lnTo>
                  <a:lnTo>
                    <a:pt x="175" y="828"/>
                  </a:lnTo>
                  <a:lnTo>
                    <a:pt x="162" y="823"/>
                  </a:lnTo>
                  <a:lnTo>
                    <a:pt x="150" y="817"/>
                  </a:lnTo>
                  <a:lnTo>
                    <a:pt x="138" y="811"/>
                  </a:lnTo>
                  <a:lnTo>
                    <a:pt x="126" y="805"/>
                  </a:lnTo>
                  <a:lnTo>
                    <a:pt x="115" y="798"/>
                  </a:lnTo>
                  <a:lnTo>
                    <a:pt x="104" y="790"/>
                  </a:lnTo>
                  <a:lnTo>
                    <a:pt x="94" y="782"/>
                  </a:lnTo>
                  <a:lnTo>
                    <a:pt x="84" y="773"/>
                  </a:lnTo>
                  <a:lnTo>
                    <a:pt x="75" y="763"/>
                  </a:lnTo>
                  <a:lnTo>
                    <a:pt x="66" y="753"/>
                  </a:lnTo>
                  <a:lnTo>
                    <a:pt x="58" y="743"/>
                  </a:lnTo>
                  <a:lnTo>
                    <a:pt x="50" y="732"/>
                  </a:lnTo>
                  <a:lnTo>
                    <a:pt x="43" y="720"/>
                  </a:lnTo>
                  <a:lnTo>
                    <a:pt x="35" y="708"/>
                  </a:lnTo>
                  <a:lnTo>
                    <a:pt x="32" y="702"/>
                  </a:lnTo>
                  <a:lnTo>
                    <a:pt x="29" y="696"/>
                  </a:lnTo>
                  <a:lnTo>
                    <a:pt x="24" y="682"/>
                  </a:lnTo>
                  <a:lnTo>
                    <a:pt x="19" y="668"/>
                  </a:lnTo>
                  <a:lnTo>
                    <a:pt x="14" y="654"/>
                  </a:lnTo>
                  <a:lnTo>
                    <a:pt x="10" y="639"/>
                  </a:lnTo>
                  <a:lnTo>
                    <a:pt x="7" y="624"/>
                  </a:lnTo>
                  <a:lnTo>
                    <a:pt x="4" y="609"/>
                  </a:lnTo>
                  <a:lnTo>
                    <a:pt x="2" y="593"/>
                  </a:lnTo>
                  <a:lnTo>
                    <a:pt x="1" y="577"/>
                  </a:lnTo>
                  <a:lnTo>
                    <a:pt x="0" y="560"/>
                  </a:lnTo>
                  <a:lnTo>
                    <a:pt x="0" y="543"/>
                  </a:lnTo>
                  <a:lnTo>
                    <a:pt x="0" y="524"/>
                  </a:lnTo>
                  <a:lnTo>
                    <a:pt x="1" y="507"/>
                  </a:lnTo>
                  <a:lnTo>
                    <a:pt x="1" y="499"/>
                  </a:lnTo>
                  <a:lnTo>
                    <a:pt x="2" y="491"/>
                  </a:lnTo>
                  <a:lnTo>
                    <a:pt x="4" y="476"/>
                  </a:lnTo>
                  <a:lnTo>
                    <a:pt x="7" y="461"/>
                  </a:lnTo>
                  <a:lnTo>
                    <a:pt x="10" y="446"/>
                  </a:lnTo>
                  <a:lnTo>
                    <a:pt x="13" y="432"/>
                  </a:lnTo>
                  <a:lnTo>
                    <a:pt x="18" y="419"/>
                  </a:lnTo>
                  <a:lnTo>
                    <a:pt x="23" y="406"/>
                  </a:lnTo>
                  <a:lnTo>
                    <a:pt x="28" y="393"/>
                  </a:lnTo>
                  <a:lnTo>
                    <a:pt x="34" y="380"/>
                  </a:lnTo>
                  <a:lnTo>
                    <a:pt x="42" y="367"/>
                  </a:lnTo>
                  <a:lnTo>
                    <a:pt x="50" y="356"/>
                  </a:lnTo>
                  <a:lnTo>
                    <a:pt x="58" y="344"/>
                  </a:lnTo>
                  <a:lnTo>
                    <a:pt x="67" y="333"/>
                  </a:lnTo>
                  <a:lnTo>
                    <a:pt x="76" y="322"/>
                  </a:lnTo>
                  <a:lnTo>
                    <a:pt x="86" y="311"/>
                  </a:lnTo>
                  <a:lnTo>
                    <a:pt x="97" y="301"/>
                  </a:lnTo>
                  <a:lnTo>
                    <a:pt x="108" y="291"/>
                  </a:lnTo>
                  <a:lnTo>
                    <a:pt x="120" y="283"/>
                  </a:lnTo>
                  <a:lnTo>
                    <a:pt x="131" y="274"/>
                  </a:lnTo>
                  <a:lnTo>
                    <a:pt x="137" y="270"/>
                  </a:lnTo>
                  <a:lnTo>
                    <a:pt x="143" y="267"/>
                  </a:lnTo>
                  <a:lnTo>
                    <a:pt x="150" y="263"/>
                  </a:lnTo>
                  <a:lnTo>
                    <a:pt x="156" y="260"/>
                  </a:lnTo>
                  <a:lnTo>
                    <a:pt x="169" y="254"/>
                  </a:lnTo>
                  <a:lnTo>
                    <a:pt x="182" y="248"/>
                  </a:lnTo>
                  <a:lnTo>
                    <a:pt x="195" y="243"/>
                  </a:lnTo>
                  <a:lnTo>
                    <a:pt x="209" y="239"/>
                  </a:lnTo>
                  <a:lnTo>
                    <a:pt x="222" y="236"/>
                  </a:lnTo>
                  <a:lnTo>
                    <a:pt x="236" y="233"/>
                  </a:lnTo>
                  <a:lnTo>
                    <a:pt x="252" y="232"/>
                  </a:lnTo>
                  <a:lnTo>
                    <a:pt x="266" y="230"/>
                  </a:lnTo>
                  <a:lnTo>
                    <a:pt x="281" y="230"/>
                  </a:lnTo>
                  <a:lnTo>
                    <a:pt x="296" y="231"/>
                  </a:lnTo>
                  <a:lnTo>
                    <a:pt x="312" y="232"/>
                  </a:lnTo>
                  <a:lnTo>
                    <a:pt x="327" y="234"/>
                  </a:lnTo>
                  <a:lnTo>
                    <a:pt x="342" y="238"/>
                  </a:lnTo>
                  <a:lnTo>
                    <a:pt x="356" y="242"/>
                  </a:lnTo>
                  <a:lnTo>
                    <a:pt x="370" y="247"/>
                  </a:lnTo>
                  <a:lnTo>
                    <a:pt x="384" y="253"/>
                  </a:lnTo>
                  <a:lnTo>
                    <a:pt x="398" y="260"/>
                  </a:lnTo>
                  <a:lnTo>
                    <a:pt x="407" y="265"/>
                  </a:lnTo>
                  <a:lnTo>
                    <a:pt x="413" y="268"/>
                  </a:lnTo>
                  <a:lnTo>
                    <a:pt x="416" y="269"/>
                  </a:lnTo>
                  <a:lnTo>
                    <a:pt x="418" y="269"/>
                  </a:lnTo>
                  <a:lnTo>
                    <a:pt x="424" y="270"/>
                  </a:lnTo>
                  <a:lnTo>
                    <a:pt x="426" y="270"/>
                  </a:lnTo>
                  <a:lnTo>
                    <a:pt x="426" y="16"/>
                  </a:lnTo>
                  <a:lnTo>
                    <a:pt x="426" y="13"/>
                  </a:lnTo>
                  <a:lnTo>
                    <a:pt x="427" y="10"/>
                  </a:lnTo>
                  <a:lnTo>
                    <a:pt x="428" y="8"/>
                  </a:lnTo>
                  <a:lnTo>
                    <a:pt x="429" y="7"/>
                  </a:lnTo>
                  <a:lnTo>
                    <a:pt x="430" y="5"/>
                  </a:lnTo>
                  <a:lnTo>
                    <a:pt x="433" y="3"/>
                  </a:lnTo>
                  <a:lnTo>
                    <a:pt x="435" y="1"/>
                  </a:lnTo>
                  <a:lnTo>
                    <a:pt x="438" y="0"/>
                  </a:lnTo>
                  <a:lnTo>
                    <a:pt x="441" y="0"/>
                  </a:lnTo>
                  <a:lnTo>
                    <a:pt x="586" y="0"/>
                  </a:lnTo>
                  <a:lnTo>
                    <a:pt x="589" y="0"/>
                  </a:lnTo>
                  <a:lnTo>
                    <a:pt x="592" y="1"/>
                  </a:lnTo>
                  <a:lnTo>
                    <a:pt x="595" y="3"/>
                  </a:lnTo>
                  <a:lnTo>
                    <a:pt x="597" y="5"/>
                  </a:lnTo>
                  <a:lnTo>
                    <a:pt x="599" y="7"/>
                  </a:lnTo>
                  <a:lnTo>
                    <a:pt x="600" y="10"/>
                  </a:lnTo>
                  <a:lnTo>
                    <a:pt x="601" y="13"/>
                  </a:lnTo>
                  <a:lnTo>
                    <a:pt x="601" y="16"/>
                  </a:lnTo>
                  <a:lnTo>
                    <a:pt x="601" y="819"/>
                  </a:lnTo>
                  <a:lnTo>
                    <a:pt x="601" y="822"/>
                  </a:lnTo>
                  <a:lnTo>
                    <a:pt x="600" y="825"/>
                  </a:lnTo>
                  <a:lnTo>
                    <a:pt x="599" y="827"/>
                  </a:lnTo>
                  <a:lnTo>
                    <a:pt x="597" y="830"/>
                  </a:lnTo>
                  <a:lnTo>
                    <a:pt x="595" y="833"/>
                  </a:lnTo>
                  <a:lnTo>
                    <a:pt x="592" y="834"/>
                  </a:lnTo>
                  <a:lnTo>
                    <a:pt x="589" y="835"/>
                  </a:lnTo>
                  <a:lnTo>
                    <a:pt x="586" y="835"/>
                  </a:lnTo>
                  <a:lnTo>
                    <a:pt x="454" y="835"/>
                  </a:lnTo>
                  <a:lnTo>
                    <a:pt x="451" y="835"/>
                  </a:lnTo>
                  <a:lnTo>
                    <a:pt x="447" y="834"/>
                  </a:lnTo>
                  <a:lnTo>
                    <a:pt x="444" y="833"/>
                  </a:lnTo>
                  <a:lnTo>
                    <a:pt x="442" y="830"/>
                  </a:lnTo>
                  <a:lnTo>
                    <a:pt x="440" y="827"/>
                  </a:lnTo>
                  <a:lnTo>
                    <a:pt x="439" y="825"/>
                  </a:lnTo>
                  <a:lnTo>
                    <a:pt x="438" y="822"/>
                  </a:lnTo>
                  <a:lnTo>
                    <a:pt x="438" y="819"/>
                  </a:lnTo>
                  <a:lnTo>
                    <a:pt x="438" y="805"/>
                  </a:lnTo>
                  <a:lnTo>
                    <a:pt x="435" y="805"/>
                  </a:lnTo>
                  <a:close/>
                  <a:moveTo>
                    <a:pt x="324" y="357"/>
                  </a:moveTo>
                  <a:lnTo>
                    <a:pt x="315" y="357"/>
                  </a:lnTo>
                  <a:lnTo>
                    <a:pt x="306" y="357"/>
                  </a:lnTo>
                  <a:lnTo>
                    <a:pt x="290" y="360"/>
                  </a:lnTo>
                  <a:lnTo>
                    <a:pt x="283" y="361"/>
                  </a:lnTo>
                  <a:lnTo>
                    <a:pt x="275" y="363"/>
                  </a:lnTo>
                  <a:lnTo>
                    <a:pt x="268" y="365"/>
                  </a:lnTo>
                  <a:lnTo>
                    <a:pt x="261" y="368"/>
                  </a:lnTo>
                  <a:lnTo>
                    <a:pt x="255" y="371"/>
                  </a:lnTo>
                  <a:lnTo>
                    <a:pt x="248" y="374"/>
                  </a:lnTo>
                  <a:lnTo>
                    <a:pt x="242" y="379"/>
                  </a:lnTo>
                  <a:lnTo>
                    <a:pt x="236" y="383"/>
                  </a:lnTo>
                  <a:lnTo>
                    <a:pt x="230" y="387"/>
                  </a:lnTo>
                  <a:lnTo>
                    <a:pt x="225" y="392"/>
                  </a:lnTo>
                  <a:lnTo>
                    <a:pt x="220" y="397"/>
                  </a:lnTo>
                  <a:lnTo>
                    <a:pt x="216" y="403"/>
                  </a:lnTo>
                  <a:lnTo>
                    <a:pt x="212" y="408"/>
                  </a:lnTo>
                  <a:lnTo>
                    <a:pt x="208" y="415"/>
                  </a:lnTo>
                  <a:lnTo>
                    <a:pt x="201" y="428"/>
                  </a:lnTo>
                  <a:lnTo>
                    <a:pt x="197" y="435"/>
                  </a:lnTo>
                  <a:lnTo>
                    <a:pt x="194" y="443"/>
                  </a:lnTo>
                  <a:lnTo>
                    <a:pt x="190" y="459"/>
                  </a:lnTo>
                  <a:lnTo>
                    <a:pt x="187" y="467"/>
                  </a:lnTo>
                  <a:lnTo>
                    <a:pt x="186" y="476"/>
                  </a:lnTo>
                  <a:lnTo>
                    <a:pt x="183" y="496"/>
                  </a:lnTo>
                  <a:lnTo>
                    <a:pt x="181" y="516"/>
                  </a:lnTo>
                  <a:lnTo>
                    <a:pt x="181" y="539"/>
                  </a:lnTo>
                  <a:lnTo>
                    <a:pt x="181" y="561"/>
                  </a:lnTo>
                  <a:lnTo>
                    <a:pt x="182" y="571"/>
                  </a:lnTo>
                  <a:lnTo>
                    <a:pt x="183" y="581"/>
                  </a:lnTo>
                  <a:lnTo>
                    <a:pt x="186" y="600"/>
                  </a:lnTo>
                  <a:lnTo>
                    <a:pt x="188" y="609"/>
                  </a:lnTo>
                  <a:lnTo>
                    <a:pt x="190" y="617"/>
                  </a:lnTo>
                  <a:lnTo>
                    <a:pt x="195" y="633"/>
                  </a:lnTo>
                  <a:lnTo>
                    <a:pt x="198" y="641"/>
                  </a:lnTo>
                  <a:lnTo>
                    <a:pt x="201" y="648"/>
                  </a:lnTo>
                  <a:lnTo>
                    <a:pt x="205" y="655"/>
                  </a:lnTo>
                  <a:lnTo>
                    <a:pt x="208" y="661"/>
                  </a:lnTo>
                  <a:lnTo>
                    <a:pt x="217" y="673"/>
                  </a:lnTo>
                  <a:lnTo>
                    <a:pt x="219" y="676"/>
                  </a:lnTo>
                  <a:lnTo>
                    <a:pt x="221" y="678"/>
                  </a:lnTo>
                  <a:lnTo>
                    <a:pt x="226" y="684"/>
                  </a:lnTo>
                  <a:lnTo>
                    <a:pt x="232" y="689"/>
                  </a:lnTo>
                  <a:lnTo>
                    <a:pt x="237" y="693"/>
                  </a:lnTo>
                  <a:lnTo>
                    <a:pt x="243" y="697"/>
                  </a:lnTo>
                  <a:lnTo>
                    <a:pt x="250" y="701"/>
                  </a:lnTo>
                  <a:lnTo>
                    <a:pt x="263" y="707"/>
                  </a:lnTo>
                  <a:lnTo>
                    <a:pt x="270" y="710"/>
                  </a:lnTo>
                  <a:lnTo>
                    <a:pt x="277" y="712"/>
                  </a:lnTo>
                  <a:lnTo>
                    <a:pt x="293" y="715"/>
                  </a:lnTo>
                  <a:lnTo>
                    <a:pt x="301" y="716"/>
                  </a:lnTo>
                  <a:lnTo>
                    <a:pt x="309" y="717"/>
                  </a:lnTo>
                  <a:lnTo>
                    <a:pt x="318" y="718"/>
                  </a:lnTo>
                  <a:lnTo>
                    <a:pt x="327" y="718"/>
                  </a:lnTo>
                  <a:lnTo>
                    <a:pt x="339" y="718"/>
                  </a:lnTo>
                  <a:lnTo>
                    <a:pt x="349" y="717"/>
                  </a:lnTo>
                  <a:lnTo>
                    <a:pt x="360" y="715"/>
                  </a:lnTo>
                  <a:lnTo>
                    <a:pt x="369" y="713"/>
                  </a:lnTo>
                  <a:lnTo>
                    <a:pt x="374" y="711"/>
                  </a:lnTo>
                  <a:lnTo>
                    <a:pt x="378" y="710"/>
                  </a:lnTo>
                  <a:lnTo>
                    <a:pt x="386" y="706"/>
                  </a:lnTo>
                  <a:lnTo>
                    <a:pt x="393" y="702"/>
                  </a:lnTo>
                  <a:lnTo>
                    <a:pt x="400" y="697"/>
                  </a:lnTo>
                  <a:lnTo>
                    <a:pt x="406" y="692"/>
                  </a:lnTo>
                  <a:lnTo>
                    <a:pt x="411" y="686"/>
                  </a:lnTo>
                  <a:lnTo>
                    <a:pt x="416" y="678"/>
                  </a:lnTo>
                  <a:lnTo>
                    <a:pt x="419" y="671"/>
                  </a:lnTo>
                  <a:lnTo>
                    <a:pt x="422" y="663"/>
                  </a:lnTo>
                  <a:lnTo>
                    <a:pt x="424" y="655"/>
                  </a:lnTo>
                  <a:lnTo>
                    <a:pt x="426" y="646"/>
                  </a:lnTo>
                  <a:lnTo>
                    <a:pt x="426" y="637"/>
                  </a:lnTo>
                  <a:lnTo>
                    <a:pt x="426" y="436"/>
                  </a:lnTo>
                  <a:lnTo>
                    <a:pt x="426" y="426"/>
                  </a:lnTo>
                  <a:lnTo>
                    <a:pt x="424" y="417"/>
                  </a:lnTo>
                  <a:lnTo>
                    <a:pt x="423" y="409"/>
                  </a:lnTo>
                  <a:lnTo>
                    <a:pt x="420" y="401"/>
                  </a:lnTo>
                  <a:lnTo>
                    <a:pt x="416" y="394"/>
                  </a:lnTo>
                  <a:lnTo>
                    <a:pt x="412" y="388"/>
                  </a:lnTo>
                  <a:lnTo>
                    <a:pt x="407" y="382"/>
                  </a:lnTo>
                  <a:lnTo>
                    <a:pt x="401" y="376"/>
                  </a:lnTo>
                  <a:lnTo>
                    <a:pt x="398" y="374"/>
                  </a:lnTo>
                  <a:lnTo>
                    <a:pt x="394" y="372"/>
                  </a:lnTo>
                  <a:lnTo>
                    <a:pt x="387" y="368"/>
                  </a:lnTo>
                  <a:lnTo>
                    <a:pt x="378" y="364"/>
                  </a:lnTo>
                  <a:lnTo>
                    <a:pt x="369" y="362"/>
                  </a:lnTo>
                  <a:lnTo>
                    <a:pt x="359" y="360"/>
                  </a:lnTo>
                  <a:lnTo>
                    <a:pt x="348" y="358"/>
                  </a:lnTo>
                  <a:lnTo>
                    <a:pt x="336" y="357"/>
                  </a:lnTo>
                  <a:lnTo>
                    <a:pt x="324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3624893" y="1225807"/>
              <a:ext cx="334654" cy="391278"/>
            </a:xfrm>
            <a:custGeom>
              <a:avLst/>
              <a:gdLst>
                <a:gd name="T0" fmla="*/ 341 w 526"/>
                <a:gd name="T1" fmla="*/ 579 h 615"/>
                <a:gd name="T2" fmla="*/ 281 w 526"/>
                <a:gd name="T3" fmla="*/ 603 h 615"/>
                <a:gd name="T4" fmla="*/ 227 w 526"/>
                <a:gd name="T5" fmla="*/ 613 h 615"/>
                <a:gd name="T6" fmla="*/ 164 w 526"/>
                <a:gd name="T7" fmla="*/ 613 h 615"/>
                <a:gd name="T8" fmla="*/ 113 w 526"/>
                <a:gd name="T9" fmla="*/ 603 h 615"/>
                <a:gd name="T10" fmla="*/ 72 w 526"/>
                <a:gd name="T11" fmla="*/ 584 h 615"/>
                <a:gd name="T12" fmla="*/ 46 w 526"/>
                <a:gd name="T13" fmla="*/ 563 h 615"/>
                <a:gd name="T14" fmla="*/ 25 w 526"/>
                <a:gd name="T15" fmla="*/ 538 h 615"/>
                <a:gd name="T16" fmla="*/ 10 w 526"/>
                <a:gd name="T17" fmla="*/ 507 h 615"/>
                <a:gd name="T18" fmla="*/ 2 w 526"/>
                <a:gd name="T19" fmla="*/ 471 h 615"/>
                <a:gd name="T20" fmla="*/ 1 w 526"/>
                <a:gd name="T21" fmla="*/ 428 h 615"/>
                <a:gd name="T22" fmla="*/ 5 w 526"/>
                <a:gd name="T23" fmla="*/ 394 h 615"/>
                <a:gd name="T24" fmla="*/ 18 w 526"/>
                <a:gd name="T25" fmla="*/ 354 h 615"/>
                <a:gd name="T26" fmla="*/ 40 w 526"/>
                <a:gd name="T27" fmla="*/ 320 h 615"/>
                <a:gd name="T28" fmla="*/ 70 w 526"/>
                <a:gd name="T29" fmla="*/ 293 h 615"/>
                <a:gd name="T30" fmla="*/ 127 w 526"/>
                <a:gd name="T31" fmla="*/ 263 h 615"/>
                <a:gd name="T32" fmla="*/ 314 w 526"/>
                <a:gd name="T33" fmla="*/ 201 h 615"/>
                <a:gd name="T34" fmla="*/ 344 w 526"/>
                <a:gd name="T35" fmla="*/ 186 h 615"/>
                <a:gd name="T36" fmla="*/ 350 w 526"/>
                <a:gd name="T37" fmla="*/ 171 h 615"/>
                <a:gd name="T38" fmla="*/ 347 w 526"/>
                <a:gd name="T39" fmla="*/ 146 h 615"/>
                <a:gd name="T40" fmla="*/ 334 w 526"/>
                <a:gd name="T41" fmla="*/ 130 h 615"/>
                <a:gd name="T42" fmla="*/ 307 w 526"/>
                <a:gd name="T43" fmla="*/ 121 h 615"/>
                <a:gd name="T44" fmla="*/ 267 w 526"/>
                <a:gd name="T45" fmla="*/ 116 h 615"/>
                <a:gd name="T46" fmla="*/ 215 w 526"/>
                <a:gd name="T47" fmla="*/ 118 h 615"/>
                <a:gd name="T48" fmla="*/ 165 w 526"/>
                <a:gd name="T49" fmla="*/ 126 h 615"/>
                <a:gd name="T50" fmla="*/ 119 w 526"/>
                <a:gd name="T51" fmla="*/ 139 h 615"/>
                <a:gd name="T52" fmla="*/ 68 w 526"/>
                <a:gd name="T53" fmla="*/ 165 h 615"/>
                <a:gd name="T54" fmla="*/ 47 w 526"/>
                <a:gd name="T55" fmla="*/ 170 h 615"/>
                <a:gd name="T56" fmla="*/ 38 w 526"/>
                <a:gd name="T57" fmla="*/ 163 h 615"/>
                <a:gd name="T58" fmla="*/ 35 w 526"/>
                <a:gd name="T59" fmla="*/ 67 h 615"/>
                <a:gd name="T60" fmla="*/ 39 w 526"/>
                <a:gd name="T61" fmla="*/ 50 h 615"/>
                <a:gd name="T62" fmla="*/ 55 w 526"/>
                <a:gd name="T63" fmla="*/ 40 h 615"/>
                <a:gd name="T64" fmla="*/ 112 w 526"/>
                <a:gd name="T65" fmla="*/ 19 h 615"/>
                <a:gd name="T66" fmla="*/ 166 w 526"/>
                <a:gd name="T67" fmla="*/ 8 h 615"/>
                <a:gd name="T68" fmla="*/ 253 w 526"/>
                <a:gd name="T69" fmla="*/ 0 h 615"/>
                <a:gd name="T70" fmla="*/ 329 w 526"/>
                <a:gd name="T71" fmla="*/ 3 h 615"/>
                <a:gd name="T72" fmla="*/ 393 w 526"/>
                <a:gd name="T73" fmla="*/ 14 h 615"/>
                <a:gd name="T74" fmla="*/ 435 w 526"/>
                <a:gd name="T75" fmla="*/ 29 h 615"/>
                <a:gd name="T76" fmla="*/ 469 w 526"/>
                <a:gd name="T77" fmla="*/ 50 h 615"/>
                <a:gd name="T78" fmla="*/ 495 w 526"/>
                <a:gd name="T79" fmla="*/ 76 h 615"/>
                <a:gd name="T80" fmla="*/ 513 w 526"/>
                <a:gd name="T81" fmla="*/ 108 h 615"/>
                <a:gd name="T82" fmla="*/ 523 w 526"/>
                <a:gd name="T83" fmla="*/ 144 h 615"/>
                <a:gd name="T84" fmla="*/ 526 w 526"/>
                <a:gd name="T85" fmla="*/ 589 h 615"/>
                <a:gd name="T86" fmla="*/ 521 w 526"/>
                <a:gd name="T87" fmla="*/ 600 h 615"/>
                <a:gd name="T88" fmla="*/ 511 w 526"/>
                <a:gd name="T89" fmla="*/ 605 h 615"/>
                <a:gd name="T90" fmla="*/ 370 w 526"/>
                <a:gd name="T91" fmla="*/ 603 h 615"/>
                <a:gd name="T92" fmla="*/ 363 w 526"/>
                <a:gd name="T93" fmla="*/ 592 h 615"/>
                <a:gd name="T94" fmla="*/ 282 w 526"/>
                <a:gd name="T95" fmla="*/ 323 h 615"/>
                <a:gd name="T96" fmla="*/ 220 w 526"/>
                <a:gd name="T97" fmla="*/ 351 h 615"/>
                <a:gd name="T98" fmla="*/ 201 w 526"/>
                <a:gd name="T99" fmla="*/ 364 h 615"/>
                <a:gd name="T100" fmla="*/ 185 w 526"/>
                <a:gd name="T101" fmla="*/ 383 h 615"/>
                <a:gd name="T102" fmla="*/ 178 w 526"/>
                <a:gd name="T103" fmla="*/ 401 h 615"/>
                <a:gd name="T104" fmla="*/ 176 w 526"/>
                <a:gd name="T105" fmla="*/ 422 h 615"/>
                <a:gd name="T106" fmla="*/ 182 w 526"/>
                <a:gd name="T107" fmla="*/ 455 h 615"/>
                <a:gd name="T108" fmla="*/ 196 w 526"/>
                <a:gd name="T109" fmla="*/ 475 h 615"/>
                <a:gd name="T110" fmla="*/ 217 w 526"/>
                <a:gd name="T111" fmla="*/ 490 h 615"/>
                <a:gd name="T112" fmla="*/ 251 w 526"/>
                <a:gd name="T113" fmla="*/ 497 h 615"/>
                <a:gd name="T114" fmla="*/ 291 w 526"/>
                <a:gd name="T115" fmla="*/ 494 h 615"/>
                <a:gd name="T116" fmla="*/ 316 w 526"/>
                <a:gd name="T117" fmla="*/ 486 h 615"/>
                <a:gd name="T118" fmla="*/ 338 w 526"/>
                <a:gd name="T119" fmla="*/ 465 h 615"/>
                <a:gd name="T120" fmla="*/ 347 w 526"/>
                <a:gd name="T121" fmla="*/ 442 h 615"/>
                <a:gd name="T122" fmla="*/ 350 w 526"/>
                <a:gd name="T123" fmla="*/ 29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6" h="615">
                  <a:moveTo>
                    <a:pt x="357" y="575"/>
                  </a:moveTo>
                  <a:lnTo>
                    <a:pt x="353" y="575"/>
                  </a:lnTo>
                  <a:lnTo>
                    <a:pt x="349" y="576"/>
                  </a:lnTo>
                  <a:lnTo>
                    <a:pt x="341" y="579"/>
                  </a:lnTo>
                  <a:lnTo>
                    <a:pt x="331" y="582"/>
                  </a:lnTo>
                  <a:lnTo>
                    <a:pt x="310" y="591"/>
                  </a:lnTo>
                  <a:lnTo>
                    <a:pt x="295" y="597"/>
                  </a:lnTo>
                  <a:lnTo>
                    <a:pt x="281" y="603"/>
                  </a:lnTo>
                  <a:lnTo>
                    <a:pt x="267" y="607"/>
                  </a:lnTo>
                  <a:lnTo>
                    <a:pt x="254" y="610"/>
                  </a:lnTo>
                  <a:lnTo>
                    <a:pt x="240" y="612"/>
                  </a:lnTo>
                  <a:lnTo>
                    <a:pt x="227" y="613"/>
                  </a:lnTo>
                  <a:lnTo>
                    <a:pt x="213" y="614"/>
                  </a:lnTo>
                  <a:lnTo>
                    <a:pt x="198" y="615"/>
                  </a:lnTo>
                  <a:lnTo>
                    <a:pt x="175" y="614"/>
                  </a:lnTo>
                  <a:lnTo>
                    <a:pt x="164" y="613"/>
                  </a:lnTo>
                  <a:lnTo>
                    <a:pt x="152" y="612"/>
                  </a:lnTo>
                  <a:lnTo>
                    <a:pt x="132" y="608"/>
                  </a:lnTo>
                  <a:lnTo>
                    <a:pt x="123" y="606"/>
                  </a:lnTo>
                  <a:lnTo>
                    <a:pt x="113" y="603"/>
                  </a:lnTo>
                  <a:lnTo>
                    <a:pt x="96" y="596"/>
                  </a:lnTo>
                  <a:lnTo>
                    <a:pt x="87" y="592"/>
                  </a:lnTo>
                  <a:lnTo>
                    <a:pt x="80" y="588"/>
                  </a:lnTo>
                  <a:lnTo>
                    <a:pt x="72" y="584"/>
                  </a:lnTo>
                  <a:lnTo>
                    <a:pt x="65" y="579"/>
                  </a:lnTo>
                  <a:lnTo>
                    <a:pt x="58" y="574"/>
                  </a:lnTo>
                  <a:lnTo>
                    <a:pt x="52" y="569"/>
                  </a:lnTo>
                  <a:lnTo>
                    <a:pt x="46" y="563"/>
                  </a:lnTo>
                  <a:lnTo>
                    <a:pt x="40" y="557"/>
                  </a:lnTo>
                  <a:lnTo>
                    <a:pt x="34" y="551"/>
                  </a:lnTo>
                  <a:lnTo>
                    <a:pt x="29" y="544"/>
                  </a:lnTo>
                  <a:lnTo>
                    <a:pt x="25" y="538"/>
                  </a:lnTo>
                  <a:lnTo>
                    <a:pt x="21" y="530"/>
                  </a:lnTo>
                  <a:lnTo>
                    <a:pt x="17" y="523"/>
                  </a:lnTo>
                  <a:lnTo>
                    <a:pt x="13" y="515"/>
                  </a:lnTo>
                  <a:lnTo>
                    <a:pt x="10" y="507"/>
                  </a:lnTo>
                  <a:lnTo>
                    <a:pt x="8" y="498"/>
                  </a:lnTo>
                  <a:lnTo>
                    <a:pt x="6" y="490"/>
                  </a:lnTo>
                  <a:lnTo>
                    <a:pt x="4" y="481"/>
                  </a:lnTo>
                  <a:lnTo>
                    <a:pt x="2" y="471"/>
                  </a:lnTo>
                  <a:lnTo>
                    <a:pt x="1" y="462"/>
                  </a:lnTo>
                  <a:lnTo>
                    <a:pt x="1" y="452"/>
                  </a:lnTo>
                  <a:lnTo>
                    <a:pt x="0" y="440"/>
                  </a:lnTo>
                  <a:lnTo>
                    <a:pt x="1" y="428"/>
                  </a:lnTo>
                  <a:lnTo>
                    <a:pt x="2" y="417"/>
                  </a:lnTo>
                  <a:lnTo>
                    <a:pt x="2" y="411"/>
                  </a:lnTo>
                  <a:lnTo>
                    <a:pt x="3" y="405"/>
                  </a:lnTo>
                  <a:lnTo>
                    <a:pt x="5" y="394"/>
                  </a:lnTo>
                  <a:lnTo>
                    <a:pt x="7" y="384"/>
                  </a:lnTo>
                  <a:lnTo>
                    <a:pt x="11" y="373"/>
                  </a:lnTo>
                  <a:lnTo>
                    <a:pt x="14" y="364"/>
                  </a:lnTo>
                  <a:lnTo>
                    <a:pt x="18" y="354"/>
                  </a:lnTo>
                  <a:lnTo>
                    <a:pt x="23" y="345"/>
                  </a:lnTo>
                  <a:lnTo>
                    <a:pt x="28" y="336"/>
                  </a:lnTo>
                  <a:lnTo>
                    <a:pt x="34" y="328"/>
                  </a:lnTo>
                  <a:lnTo>
                    <a:pt x="40" y="320"/>
                  </a:lnTo>
                  <a:lnTo>
                    <a:pt x="47" y="313"/>
                  </a:lnTo>
                  <a:lnTo>
                    <a:pt x="54" y="306"/>
                  </a:lnTo>
                  <a:lnTo>
                    <a:pt x="62" y="300"/>
                  </a:lnTo>
                  <a:lnTo>
                    <a:pt x="70" y="293"/>
                  </a:lnTo>
                  <a:lnTo>
                    <a:pt x="83" y="285"/>
                  </a:lnTo>
                  <a:lnTo>
                    <a:pt x="97" y="278"/>
                  </a:lnTo>
                  <a:lnTo>
                    <a:pt x="111" y="270"/>
                  </a:lnTo>
                  <a:lnTo>
                    <a:pt x="127" y="263"/>
                  </a:lnTo>
                  <a:lnTo>
                    <a:pt x="145" y="256"/>
                  </a:lnTo>
                  <a:lnTo>
                    <a:pt x="165" y="248"/>
                  </a:lnTo>
                  <a:lnTo>
                    <a:pt x="208" y="234"/>
                  </a:lnTo>
                  <a:lnTo>
                    <a:pt x="314" y="201"/>
                  </a:lnTo>
                  <a:lnTo>
                    <a:pt x="324" y="197"/>
                  </a:lnTo>
                  <a:lnTo>
                    <a:pt x="333" y="194"/>
                  </a:lnTo>
                  <a:lnTo>
                    <a:pt x="339" y="190"/>
                  </a:lnTo>
                  <a:lnTo>
                    <a:pt x="344" y="186"/>
                  </a:lnTo>
                  <a:lnTo>
                    <a:pt x="345" y="184"/>
                  </a:lnTo>
                  <a:lnTo>
                    <a:pt x="347" y="182"/>
                  </a:lnTo>
                  <a:lnTo>
                    <a:pt x="349" y="177"/>
                  </a:lnTo>
                  <a:lnTo>
                    <a:pt x="350" y="171"/>
                  </a:lnTo>
                  <a:lnTo>
                    <a:pt x="350" y="164"/>
                  </a:lnTo>
                  <a:lnTo>
                    <a:pt x="350" y="158"/>
                  </a:lnTo>
                  <a:lnTo>
                    <a:pt x="349" y="152"/>
                  </a:lnTo>
                  <a:lnTo>
                    <a:pt x="347" y="146"/>
                  </a:lnTo>
                  <a:lnTo>
                    <a:pt x="345" y="142"/>
                  </a:lnTo>
                  <a:lnTo>
                    <a:pt x="342" y="138"/>
                  </a:lnTo>
                  <a:lnTo>
                    <a:pt x="338" y="134"/>
                  </a:lnTo>
                  <a:lnTo>
                    <a:pt x="334" y="130"/>
                  </a:lnTo>
                  <a:lnTo>
                    <a:pt x="328" y="127"/>
                  </a:lnTo>
                  <a:lnTo>
                    <a:pt x="322" y="125"/>
                  </a:lnTo>
                  <a:lnTo>
                    <a:pt x="315" y="122"/>
                  </a:lnTo>
                  <a:lnTo>
                    <a:pt x="307" y="121"/>
                  </a:lnTo>
                  <a:lnTo>
                    <a:pt x="299" y="119"/>
                  </a:lnTo>
                  <a:lnTo>
                    <a:pt x="289" y="118"/>
                  </a:lnTo>
                  <a:lnTo>
                    <a:pt x="279" y="117"/>
                  </a:lnTo>
                  <a:lnTo>
                    <a:pt x="267" y="116"/>
                  </a:lnTo>
                  <a:lnTo>
                    <a:pt x="255" y="116"/>
                  </a:lnTo>
                  <a:lnTo>
                    <a:pt x="241" y="117"/>
                  </a:lnTo>
                  <a:lnTo>
                    <a:pt x="228" y="117"/>
                  </a:lnTo>
                  <a:lnTo>
                    <a:pt x="215" y="118"/>
                  </a:lnTo>
                  <a:lnTo>
                    <a:pt x="202" y="119"/>
                  </a:lnTo>
                  <a:lnTo>
                    <a:pt x="190" y="121"/>
                  </a:lnTo>
                  <a:lnTo>
                    <a:pt x="177" y="123"/>
                  </a:lnTo>
                  <a:lnTo>
                    <a:pt x="165" y="126"/>
                  </a:lnTo>
                  <a:lnTo>
                    <a:pt x="153" y="128"/>
                  </a:lnTo>
                  <a:lnTo>
                    <a:pt x="141" y="132"/>
                  </a:lnTo>
                  <a:lnTo>
                    <a:pt x="130" y="135"/>
                  </a:lnTo>
                  <a:lnTo>
                    <a:pt x="119" y="139"/>
                  </a:lnTo>
                  <a:lnTo>
                    <a:pt x="108" y="143"/>
                  </a:lnTo>
                  <a:lnTo>
                    <a:pt x="98" y="149"/>
                  </a:lnTo>
                  <a:lnTo>
                    <a:pt x="88" y="154"/>
                  </a:lnTo>
                  <a:lnTo>
                    <a:pt x="68" y="165"/>
                  </a:lnTo>
                  <a:lnTo>
                    <a:pt x="57" y="170"/>
                  </a:lnTo>
                  <a:lnTo>
                    <a:pt x="54" y="171"/>
                  </a:lnTo>
                  <a:lnTo>
                    <a:pt x="50" y="171"/>
                  </a:lnTo>
                  <a:lnTo>
                    <a:pt x="47" y="170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9" y="166"/>
                  </a:lnTo>
                  <a:lnTo>
                    <a:pt x="38" y="163"/>
                  </a:lnTo>
                  <a:lnTo>
                    <a:pt x="36" y="160"/>
                  </a:lnTo>
                  <a:lnTo>
                    <a:pt x="36" y="156"/>
                  </a:lnTo>
                  <a:lnTo>
                    <a:pt x="35" y="151"/>
                  </a:lnTo>
                  <a:lnTo>
                    <a:pt x="35" y="67"/>
                  </a:lnTo>
                  <a:lnTo>
                    <a:pt x="35" y="62"/>
                  </a:lnTo>
                  <a:lnTo>
                    <a:pt x="36" y="57"/>
                  </a:lnTo>
                  <a:lnTo>
                    <a:pt x="37" y="54"/>
                  </a:lnTo>
                  <a:lnTo>
                    <a:pt x="39" y="50"/>
                  </a:lnTo>
                  <a:lnTo>
                    <a:pt x="42" y="48"/>
                  </a:lnTo>
                  <a:lnTo>
                    <a:pt x="45" y="45"/>
                  </a:lnTo>
                  <a:lnTo>
                    <a:pt x="50" y="42"/>
                  </a:lnTo>
                  <a:lnTo>
                    <a:pt x="55" y="40"/>
                  </a:lnTo>
                  <a:lnTo>
                    <a:pt x="66" y="35"/>
                  </a:lnTo>
                  <a:lnTo>
                    <a:pt x="77" y="31"/>
                  </a:lnTo>
                  <a:lnTo>
                    <a:pt x="100" y="23"/>
                  </a:lnTo>
                  <a:lnTo>
                    <a:pt x="112" y="19"/>
                  </a:lnTo>
                  <a:lnTo>
                    <a:pt x="125" y="16"/>
                  </a:lnTo>
                  <a:lnTo>
                    <a:pt x="138" y="13"/>
                  </a:lnTo>
                  <a:lnTo>
                    <a:pt x="151" y="10"/>
                  </a:lnTo>
                  <a:lnTo>
                    <a:pt x="166" y="8"/>
                  </a:lnTo>
                  <a:lnTo>
                    <a:pt x="179" y="6"/>
                  </a:lnTo>
                  <a:lnTo>
                    <a:pt x="208" y="3"/>
                  </a:lnTo>
                  <a:lnTo>
                    <a:pt x="238" y="1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85" y="0"/>
                  </a:lnTo>
                  <a:lnTo>
                    <a:pt x="300" y="1"/>
                  </a:lnTo>
                  <a:lnTo>
                    <a:pt x="329" y="3"/>
                  </a:lnTo>
                  <a:lnTo>
                    <a:pt x="342" y="4"/>
                  </a:lnTo>
                  <a:lnTo>
                    <a:pt x="356" y="6"/>
                  </a:lnTo>
                  <a:lnTo>
                    <a:pt x="381" y="11"/>
                  </a:lnTo>
                  <a:lnTo>
                    <a:pt x="393" y="14"/>
                  </a:lnTo>
                  <a:lnTo>
                    <a:pt x="404" y="17"/>
                  </a:lnTo>
                  <a:lnTo>
                    <a:pt x="415" y="21"/>
                  </a:lnTo>
                  <a:lnTo>
                    <a:pt x="425" y="25"/>
                  </a:lnTo>
                  <a:lnTo>
                    <a:pt x="435" y="29"/>
                  </a:lnTo>
                  <a:lnTo>
                    <a:pt x="444" y="34"/>
                  </a:lnTo>
                  <a:lnTo>
                    <a:pt x="453" y="39"/>
                  </a:lnTo>
                  <a:lnTo>
                    <a:pt x="461" y="44"/>
                  </a:lnTo>
                  <a:lnTo>
                    <a:pt x="469" y="50"/>
                  </a:lnTo>
                  <a:lnTo>
                    <a:pt x="476" y="56"/>
                  </a:lnTo>
                  <a:lnTo>
                    <a:pt x="483" y="62"/>
                  </a:lnTo>
                  <a:lnTo>
                    <a:pt x="490" y="69"/>
                  </a:lnTo>
                  <a:lnTo>
                    <a:pt x="495" y="76"/>
                  </a:lnTo>
                  <a:lnTo>
                    <a:pt x="501" y="83"/>
                  </a:lnTo>
                  <a:lnTo>
                    <a:pt x="505" y="91"/>
                  </a:lnTo>
                  <a:lnTo>
                    <a:pt x="510" y="99"/>
                  </a:lnTo>
                  <a:lnTo>
                    <a:pt x="513" y="108"/>
                  </a:lnTo>
                  <a:lnTo>
                    <a:pt x="517" y="116"/>
                  </a:lnTo>
                  <a:lnTo>
                    <a:pt x="519" y="125"/>
                  </a:lnTo>
                  <a:lnTo>
                    <a:pt x="522" y="135"/>
                  </a:lnTo>
                  <a:lnTo>
                    <a:pt x="523" y="144"/>
                  </a:lnTo>
                  <a:lnTo>
                    <a:pt x="525" y="155"/>
                  </a:lnTo>
                  <a:lnTo>
                    <a:pt x="525" y="166"/>
                  </a:lnTo>
                  <a:lnTo>
                    <a:pt x="526" y="177"/>
                  </a:lnTo>
                  <a:lnTo>
                    <a:pt x="526" y="589"/>
                  </a:lnTo>
                  <a:lnTo>
                    <a:pt x="525" y="592"/>
                  </a:lnTo>
                  <a:lnTo>
                    <a:pt x="524" y="595"/>
                  </a:lnTo>
                  <a:lnTo>
                    <a:pt x="523" y="597"/>
                  </a:lnTo>
                  <a:lnTo>
                    <a:pt x="521" y="600"/>
                  </a:lnTo>
                  <a:lnTo>
                    <a:pt x="519" y="603"/>
                  </a:lnTo>
                  <a:lnTo>
                    <a:pt x="516" y="604"/>
                  </a:lnTo>
                  <a:lnTo>
                    <a:pt x="514" y="605"/>
                  </a:lnTo>
                  <a:lnTo>
                    <a:pt x="511" y="605"/>
                  </a:lnTo>
                  <a:lnTo>
                    <a:pt x="378" y="605"/>
                  </a:lnTo>
                  <a:lnTo>
                    <a:pt x="375" y="605"/>
                  </a:lnTo>
                  <a:lnTo>
                    <a:pt x="372" y="604"/>
                  </a:lnTo>
                  <a:lnTo>
                    <a:pt x="370" y="603"/>
                  </a:lnTo>
                  <a:lnTo>
                    <a:pt x="367" y="600"/>
                  </a:lnTo>
                  <a:lnTo>
                    <a:pt x="366" y="597"/>
                  </a:lnTo>
                  <a:lnTo>
                    <a:pt x="364" y="595"/>
                  </a:lnTo>
                  <a:lnTo>
                    <a:pt x="363" y="592"/>
                  </a:lnTo>
                  <a:lnTo>
                    <a:pt x="363" y="589"/>
                  </a:lnTo>
                  <a:lnTo>
                    <a:pt x="363" y="575"/>
                  </a:lnTo>
                  <a:lnTo>
                    <a:pt x="357" y="575"/>
                  </a:lnTo>
                  <a:close/>
                  <a:moveTo>
                    <a:pt x="282" y="323"/>
                  </a:moveTo>
                  <a:lnTo>
                    <a:pt x="270" y="328"/>
                  </a:lnTo>
                  <a:lnTo>
                    <a:pt x="248" y="338"/>
                  </a:lnTo>
                  <a:lnTo>
                    <a:pt x="229" y="347"/>
                  </a:lnTo>
                  <a:lnTo>
                    <a:pt x="220" y="351"/>
                  </a:lnTo>
                  <a:lnTo>
                    <a:pt x="213" y="356"/>
                  </a:lnTo>
                  <a:lnTo>
                    <a:pt x="209" y="358"/>
                  </a:lnTo>
                  <a:lnTo>
                    <a:pt x="204" y="361"/>
                  </a:lnTo>
                  <a:lnTo>
                    <a:pt x="201" y="364"/>
                  </a:lnTo>
                  <a:lnTo>
                    <a:pt x="197" y="368"/>
                  </a:lnTo>
                  <a:lnTo>
                    <a:pt x="191" y="375"/>
                  </a:lnTo>
                  <a:lnTo>
                    <a:pt x="188" y="379"/>
                  </a:lnTo>
                  <a:lnTo>
                    <a:pt x="185" y="383"/>
                  </a:lnTo>
                  <a:lnTo>
                    <a:pt x="183" y="387"/>
                  </a:lnTo>
                  <a:lnTo>
                    <a:pt x="181" y="391"/>
                  </a:lnTo>
                  <a:lnTo>
                    <a:pt x="180" y="396"/>
                  </a:lnTo>
                  <a:lnTo>
                    <a:pt x="178" y="401"/>
                  </a:lnTo>
                  <a:lnTo>
                    <a:pt x="177" y="406"/>
                  </a:lnTo>
                  <a:lnTo>
                    <a:pt x="176" y="411"/>
                  </a:lnTo>
                  <a:lnTo>
                    <a:pt x="176" y="416"/>
                  </a:lnTo>
                  <a:lnTo>
                    <a:pt x="176" y="422"/>
                  </a:lnTo>
                  <a:lnTo>
                    <a:pt x="176" y="431"/>
                  </a:lnTo>
                  <a:lnTo>
                    <a:pt x="177" y="439"/>
                  </a:lnTo>
                  <a:lnTo>
                    <a:pt x="179" y="446"/>
                  </a:lnTo>
                  <a:lnTo>
                    <a:pt x="182" y="455"/>
                  </a:lnTo>
                  <a:lnTo>
                    <a:pt x="185" y="461"/>
                  </a:lnTo>
                  <a:lnTo>
                    <a:pt x="189" y="467"/>
                  </a:lnTo>
                  <a:lnTo>
                    <a:pt x="193" y="473"/>
                  </a:lnTo>
                  <a:lnTo>
                    <a:pt x="196" y="475"/>
                  </a:lnTo>
                  <a:lnTo>
                    <a:pt x="198" y="478"/>
                  </a:lnTo>
                  <a:lnTo>
                    <a:pt x="204" y="482"/>
                  </a:lnTo>
                  <a:lnTo>
                    <a:pt x="210" y="486"/>
                  </a:lnTo>
                  <a:lnTo>
                    <a:pt x="217" y="490"/>
                  </a:lnTo>
                  <a:lnTo>
                    <a:pt x="225" y="492"/>
                  </a:lnTo>
                  <a:lnTo>
                    <a:pt x="233" y="494"/>
                  </a:lnTo>
                  <a:lnTo>
                    <a:pt x="242" y="496"/>
                  </a:lnTo>
                  <a:lnTo>
                    <a:pt x="251" y="497"/>
                  </a:lnTo>
                  <a:lnTo>
                    <a:pt x="261" y="497"/>
                  </a:lnTo>
                  <a:lnTo>
                    <a:pt x="272" y="497"/>
                  </a:lnTo>
                  <a:lnTo>
                    <a:pt x="282" y="496"/>
                  </a:lnTo>
                  <a:lnTo>
                    <a:pt x="291" y="494"/>
                  </a:lnTo>
                  <a:lnTo>
                    <a:pt x="296" y="493"/>
                  </a:lnTo>
                  <a:lnTo>
                    <a:pt x="300" y="492"/>
                  </a:lnTo>
                  <a:lnTo>
                    <a:pt x="308" y="489"/>
                  </a:lnTo>
                  <a:lnTo>
                    <a:pt x="316" y="486"/>
                  </a:lnTo>
                  <a:lnTo>
                    <a:pt x="322" y="482"/>
                  </a:lnTo>
                  <a:lnTo>
                    <a:pt x="328" y="477"/>
                  </a:lnTo>
                  <a:lnTo>
                    <a:pt x="333" y="471"/>
                  </a:lnTo>
                  <a:lnTo>
                    <a:pt x="338" y="465"/>
                  </a:lnTo>
                  <a:lnTo>
                    <a:pt x="342" y="459"/>
                  </a:lnTo>
                  <a:lnTo>
                    <a:pt x="343" y="455"/>
                  </a:lnTo>
                  <a:lnTo>
                    <a:pt x="345" y="451"/>
                  </a:lnTo>
                  <a:lnTo>
                    <a:pt x="347" y="442"/>
                  </a:lnTo>
                  <a:lnTo>
                    <a:pt x="349" y="433"/>
                  </a:lnTo>
                  <a:lnTo>
                    <a:pt x="350" y="424"/>
                  </a:lnTo>
                  <a:lnTo>
                    <a:pt x="350" y="414"/>
                  </a:lnTo>
                  <a:lnTo>
                    <a:pt x="350" y="295"/>
                  </a:lnTo>
                  <a:lnTo>
                    <a:pt x="282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4019988" y="1225807"/>
              <a:ext cx="267850" cy="535700"/>
            </a:xfrm>
            <a:custGeom>
              <a:avLst/>
              <a:gdLst>
                <a:gd name="T0" fmla="*/ 415 w 421"/>
                <a:gd name="T1" fmla="*/ 475 h 842"/>
                <a:gd name="T2" fmla="*/ 394 w 421"/>
                <a:gd name="T3" fmla="*/ 524 h 842"/>
                <a:gd name="T4" fmla="*/ 360 w 421"/>
                <a:gd name="T5" fmla="*/ 563 h 842"/>
                <a:gd name="T6" fmla="*/ 312 w 421"/>
                <a:gd name="T7" fmla="*/ 592 h 842"/>
                <a:gd name="T8" fmla="*/ 243 w 421"/>
                <a:gd name="T9" fmla="*/ 612 h 842"/>
                <a:gd name="T10" fmla="*/ 248 w 421"/>
                <a:gd name="T11" fmla="*/ 664 h 842"/>
                <a:gd name="T12" fmla="*/ 282 w 421"/>
                <a:gd name="T13" fmla="*/ 683 h 842"/>
                <a:gd name="T14" fmla="*/ 303 w 421"/>
                <a:gd name="T15" fmla="*/ 725 h 842"/>
                <a:gd name="T16" fmla="*/ 300 w 421"/>
                <a:gd name="T17" fmla="*/ 778 h 842"/>
                <a:gd name="T18" fmla="*/ 282 w 421"/>
                <a:gd name="T19" fmla="*/ 808 h 842"/>
                <a:gd name="T20" fmla="*/ 250 w 421"/>
                <a:gd name="T21" fmla="*/ 829 h 842"/>
                <a:gd name="T22" fmla="*/ 162 w 421"/>
                <a:gd name="T23" fmla="*/ 842 h 842"/>
                <a:gd name="T24" fmla="*/ 110 w 421"/>
                <a:gd name="T25" fmla="*/ 836 h 842"/>
                <a:gd name="T26" fmla="*/ 108 w 421"/>
                <a:gd name="T27" fmla="*/ 795 h 842"/>
                <a:gd name="T28" fmla="*/ 123 w 421"/>
                <a:gd name="T29" fmla="*/ 785 h 842"/>
                <a:gd name="T30" fmla="*/ 185 w 421"/>
                <a:gd name="T31" fmla="*/ 781 h 842"/>
                <a:gd name="T32" fmla="*/ 209 w 421"/>
                <a:gd name="T33" fmla="*/ 764 h 842"/>
                <a:gd name="T34" fmla="*/ 215 w 421"/>
                <a:gd name="T35" fmla="*/ 735 h 842"/>
                <a:gd name="T36" fmla="*/ 205 w 421"/>
                <a:gd name="T37" fmla="*/ 711 h 842"/>
                <a:gd name="T38" fmla="*/ 178 w 421"/>
                <a:gd name="T39" fmla="*/ 699 h 842"/>
                <a:gd name="T40" fmla="*/ 156 w 421"/>
                <a:gd name="T41" fmla="*/ 691 h 842"/>
                <a:gd name="T42" fmla="*/ 109 w 421"/>
                <a:gd name="T43" fmla="*/ 604 h 842"/>
                <a:gd name="T44" fmla="*/ 19 w 421"/>
                <a:gd name="T45" fmla="*/ 572 h 842"/>
                <a:gd name="T46" fmla="*/ 1 w 421"/>
                <a:gd name="T47" fmla="*/ 556 h 842"/>
                <a:gd name="T48" fmla="*/ 2 w 421"/>
                <a:gd name="T49" fmla="*/ 462 h 842"/>
                <a:gd name="T50" fmla="*/ 21 w 421"/>
                <a:gd name="T51" fmla="*/ 455 h 842"/>
                <a:gd name="T52" fmla="*/ 71 w 421"/>
                <a:gd name="T53" fmla="*/ 478 h 842"/>
                <a:gd name="T54" fmla="*/ 149 w 421"/>
                <a:gd name="T55" fmla="*/ 496 h 842"/>
                <a:gd name="T56" fmla="*/ 212 w 421"/>
                <a:gd name="T57" fmla="*/ 497 h 842"/>
                <a:gd name="T58" fmla="*/ 244 w 421"/>
                <a:gd name="T59" fmla="*/ 484 h 842"/>
                <a:gd name="T60" fmla="*/ 256 w 421"/>
                <a:gd name="T61" fmla="*/ 461 h 842"/>
                <a:gd name="T62" fmla="*/ 253 w 421"/>
                <a:gd name="T63" fmla="*/ 435 h 842"/>
                <a:gd name="T64" fmla="*/ 224 w 421"/>
                <a:gd name="T65" fmla="*/ 410 h 842"/>
                <a:gd name="T66" fmla="*/ 72 w 421"/>
                <a:gd name="T67" fmla="*/ 320 h 842"/>
                <a:gd name="T68" fmla="*/ 31 w 421"/>
                <a:gd name="T69" fmla="*/ 273 h 842"/>
                <a:gd name="T70" fmla="*/ 13 w 421"/>
                <a:gd name="T71" fmla="*/ 217 h 842"/>
                <a:gd name="T72" fmla="*/ 16 w 421"/>
                <a:gd name="T73" fmla="*/ 148 h 842"/>
                <a:gd name="T74" fmla="*/ 35 w 421"/>
                <a:gd name="T75" fmla="*/ 93 h 842"/>
                <a:gd name="T76" fmla="*/ 71 w 421"/>
                <a:gd name="T77" fmla="*/ 50 h 842"/>
                <a:gd name="T78" fmla="*/ 131 w 421"/>
                <a:gd name="T79" fmla="*/ 16 h 842"/>
                <a:gd name="T80" fmla="*/ 198 w 421"/>
                <a:gd name="T81" fmla="*/ 2 h 842"/>
                <a:gd name="T82" fmla="*/ 292 w 421"/>
                <a:gd name="T83" fmla="*/ 4 h 842"/>
                <a:gd name="T84" fmla="*/ 388 w 421"/>
                <a:gd name="T85" fmla="*/ 29 h 842"/>
                <a:gd name="T86" fmla="*/ 406 w 421"/>
                <a:gd name="T87" fmla="*/ 43 h 842"/>
                <a:gd name="T88" fmla="*/ 409 w 421"/>
                <a:gd name="T89" fmla="*/ 144 h 842"/>
                <a:gd name="T90" fmla="*/ 401 w 421"/>
                <a:gd name="T91" fmla="*/ 161 h 842"/>
                <a:gd name="T92" fmla="*/ 361 w 421"/>
                <a:gd name="T93" fmla="*/ 145 h 842"/>
                <a:gd name="T94" fmla="*/ 264 w 421"/>
                <a:gd name="T95" fmla="*/ 116 h 842"/>
                <a:gd name="T96" fmla="*/ 210 w 421"/>
                <a:gd name="T97" fmla="*/ 120 h 842"/>
                <a:gd name="T98" fmla="*/ 183 w 421"/>
                <a:gd name="T99" fmla="*/ 137 h 842"/>
                <a:gd name="T100" fmla="*/ 176 w 421"/>
                <a:gd name="T101" fmla="*/ 167 h 842"/>
                <a:gd name="T102" fmla="*/ 191 w 421"/>
                <a:gd name="T103" fmla="*/ 192 h 842"/>
                <a:gd name="T104" fmla="*/ 343 w 421"/>
                <a:gd name="T105" fmla="*/ 281 h 842"/>
                <a:gd name="T106" fmla="*/ 400 w 421"/>
                <a:gd name="T107" fmla="*/ 340 h 842"/>
                <a:gd name="T108" fmla="*/ 419 w 421"/>
                <a:gd name="T109" fmla="*/ 399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1" h="842">
                  <a:moveTo>
                    <a:pt x="421" y="426"/>
                  </a:moveTo>
                  <a:lnTo>
                    <a:pt x="420" y="436"/>
                  </a:lnTo>
                  <a:lnTo>
                    <a:pt x="420" y="446"/>
                  </a:lnTo>
                  <a:lnTo>
                    <a:pt x="419" y="456"/>
                  </a:lnTo>
                  <a:lnTo>
                    <a:pt x="417" y="466"/>
                  </a:lnTo>
                  <a:lnTo>
                    <a:pt x="415" y="475"/>
                  </a:lnTo>
                  <a:lnTo>
                    <a:pt x="413" y="483"/>
                  </a:lnTo>
                  <a:lnTo>
                    <a:pt x="410" y="492"/>
                  </a:lnTo>
                  <a:lnTo>
                    <a:pt x="406" y="500"/>
                  </a:lnTo>
                  <a:lnTo>
                    <a:pt x="403" y="508"/>
                  </a:lnTo>
                  <a:lnTo>
                    <a:pt x="399" y="516"/>
                  </a:lnTo>
                  <a:lnTo>
                    <a:pt x="394" y="524"/>
                  </a:lnTo>
                  <a:lnTo>
                    <a:pt x="389" y="531"/>
                  </a:lnTo>
                  <a:lnTo>
                    <a:pt x="384" y="538"/>
                  </a:lnTo>
                  <a:lnTo>
                    <a:pt x="379" y="545"/>
                  </a:lnTo>
                  <a:lnTo>
                    <a:pt x="373" y="551"/>
                  </a:lnTo>
                  <a:lnTo>
                    <a:pt x="366" y="557"/>
                  </a:lnTo>
                  <a:lnTo>
                    <a:pt x="360" y="563"/>
                  </a:lnTo>
                  <a:lnTo>
                    <a:pt x="353" y="569"/>
                  </a:lnTo>
                  <a:lnTo>
                    <a:pt x="344" y="574"/>
                  </a:lnTo>
                  <a:lnTo>
                    <a:pt x="337" y="579"/>
                  </a:lnTo>
                  <a:lnTo>
                    <a:pt x="329" y="584"/>
                  </a:lnTo>
                  <a:lnTo>
                    <a:pt x="320" y="588"/>
                  </a:lnTo>
                  <a:lnTo>
                    <a:pt x="312" y="592"/>
                  </a:lnTo>
                  <a:lnTo>
                    <a:pt x="303" y="596"/>
                  </a:lnTo>
                  <a:lnTo>
                    <a:pt x="284" y="603"/>
                  </a:lnTo>
                  <a:lnTo>
                    <a:pt x="274" y="606"/>
                  </a:lnTo>
                  <a:lnTo>
                    <a:pt x="264" y="608"/>
                  </a:lnTo>
                  <a:lnTo>
                    <a:pt x="254" y="610"/>
                  </a:lnTo>
                  <a:lnTo>
                    <a:pt x="243" y="612"/>
                  </a:lnTo>
                  <a:lnTo>
                    <a:pt x="232" y="613"/>
                  </a:lnTo>
                  <a:lnTo>
                    <a:pt x="221" y="614"/>
                  </a:lnTo>
                  <a:lnTo>
                    <a:pt x="221" y="661"/>
                  </a:lnTo>
                  <a:lnTo>
                    <a:pt x="231" y="661"/>
                  </a:lnTo>
                  <a:lnTo>
                    <a:pt x="239" y="663"/>
                  </a:lnTo>
                  <a:lnTo>
                    <a:pt x="248" y="664"/>
                  </a:lnTo>
                  <a:lnTo>
                    <a:pt x="256" y="667"/>
                  </a:lnTo>
                  <a:lnTo>
                    <a:pt x="263" y="670"/>
                  </a:lnTo>
                  <a:lnTo>
                    <a:pt x="270" y="674"/>
                  </a:lnTo>
                  <a:lnTo>
                    <a:pt x="273" y="676"/>
                  </a:lnTo>
                  <a:lnTo>
                    <a:pt x="276" y="678"/>
                  </a:lnTo>
                  <a:lnTo>
                    <a:pt x="282" y="683"/>
                  </a:lnTo>
                  <a:lnTo>
                    <a:pt x="287" y="689"/>
                  </a:lnTo>
                  <a:lnTo>
                    <a:pt x="292" y="695"/>
                  </a:lnTo>
                  <a:lnTo>
                    <a:pt x="296" y="702"/>
                  </a:lnTo>
                  <a:lnTo>
                    <a:pt x="299" y="709"/>
                  </a:lnTo>
                  <a:lnTo>
                    <a:pt x="302" y="717"/>
                  </a:lnTo>
                  <a:lnTo>
                    <a:pt x="303" y="725"/>
                  </a:lnTo>
                  <a:lnTo>
                    <a:pt x="305" y="734"/>
                  </a:lnTo>
                  <a:lnTo>
                    <a:pt x="305" y="744"/>
                  </a:lnTo>
                  <a:lnTo>
                    <a:pt x="304" y="756"/>
                  </a:lnTo>
                  <a:lnTo>
                    <a:pt x="304" y="762"/>
                  </a:lnTo>
                  <a:lnTo>
                    <a:pt x="303" y="768"/>
                  </a:lnTo>
                  <a:lnTo>
                    <a:pt x="300" y="778"/>
                  </a:lnTo>
                  <a:lnTo>
                    <a:pt x="296" y="787"/>
                  </a:lnTo>
                  <a:lnTo>
                    <a:pt x="294" y="792"/>
                  </a:lnTo>
                  <a:lnTo>
                    <a:pt x="291" y="796"/>
                  </a:lnTo>
                  <a:lnTo>
                    <a:pt x="288" y="800"/>
                  </a:lnTo>
                  <a:lnTo>
                    <a:pt x="285" y="804"/>
                  </a:lnTo>
                  <a:lnTo>
                    <a:pt x="282" y="808"/>
                  </a:lnTo>
                  <a:lnTo>
                    <a:pt x="278" y="811"/>
                  </a:lnTo>
                  <a:lnTo>
                    <a:pt x="274" y="815"/>
                  </a:lnTo>
                  <a:lnTo>
                    <a:pt x="270" y="818"/>
                  </a:lnTo>
                  <a:lnTo>
                    <a:pt x="265" y="821"/>
                  </a:lnTo>
                  <a:lnTo>
                    <a:pt x="260" y="824"/>
                  </a:lnTo>
                  <a:lnTo>
                    <a:pt x="250" y="829"/>
                  </a:lnTo>
                  <a:lnTo>
                    <a:pt x="238" y="833"/>
                  </a:lnTo>
                  <a:lnTo>
                    <a:pt x="225" y="836"/>
                  </a:lnTo>
                  <a:lnTo>
                    <a:pt x="211" y="839"/>
                  </a:lnTo>
                  <a:lnTo>
                    <a:pt x="196" y="841"/>
                  </a:lnTo>
                  <a:lnTo>
                    <a:pt x="179" y="842"/>
                  </a:lnTo>
                  <a:lnTo>
                    <a:pt x="162" y="842"/>
                  </a:lnTo>
                  <a:lnTo>
                    <a:pt x="123" y="842"/>
                  </a:lnTo>
                  <a:lnTo>
                    <a:pt x="119" y="842"/>
                  </a:lnTo>
                  <a:lnTo>
                    <a:pt x="116" y="841"/>
                  </a:lnTo>
                  <a:lnTo>
                    <a:pt x="114" y="840"/>
                  </a:lnTo>
                  <a:lnTo>
                    <a:pt x="111" y="838"/>
                  </a:lnTo>
                  <a:lnTo>
                    <a:pt x="110" y="836"/>
                  </a:lnTo>
                  <a:lnTo>
                    <a:pt x="108" y="833"/>
                  </a:lnTo>
                  <a:lnTo>
                    <a:pt x="108" y="830"/>
                  </a:lnTo>
                  <a:lnTo>
                    <a:pt x="107" y="827"/>
                  </a:lnTo>
                  <a:lnTo>
                    <a:pt x="107" y="800"/>
                  </a:lnTo>
                  <a:lnTo>
                    <a:pt x="108" y="797"/>
                  </a:lnTo>
                  <a:lnTo>
                    <a:pt x="108" y="795"/>
                  </a:lnTo>
                  <a:lnTo>
                    <a:pt x="110" y="792"/>
                  </a:lnTo>
                  <a:lnTo>
                    <a:pt x="111" y="790"/>
                  </a:lnTo>
                  <a:lnTo>
                    <a:pt x="114" y="788"/>
                  </a:lnTo>
                  <a:lnTo>
                    <a:pt x="116" y="787"/>
                  </a:lnTo>
                  <a:lnTo>
                    <a:pt x="119" y="786"/>
                  </a:lnTo>
                  <a:lnTo>
                    <a:pt x="123" y="785"/>
                  </a:lnTo>
                  <a:lnTo>
                    <a:pt x="149" y="785"/>
                  </a:lnTo>
                  <a:lnTo>
                    <a:pt x="157" y="785"/>
                  </a:lnTo>
                  <a:lnTo>
                    <a:pt x="165" y="785"/>
                  </a:lnTo>
                  <a:lnTo>
                    <a:pt x="172" y="784"/>
                  </a:lnTo>
                  <a:lnTo>
                    <a:pt x="179" y="783"/>
                  </a:lnTo>
                  <a:lnTo>
                    <a:pt x="185" y="781"/>
                  </a:lnTo>
                  <a:lnTo>
                    <a:pt x="190" y="779"/>
                  </a:lnTo>
                  <a:lnTo>
                    <a:pt x="195" y="777"/>
                  </a:lnTo>
                  <a:lnTo>
                    <a:pt x="199" y="774"/>
                  </a:lnTo>
                  <a:lnTo>
                    <a:pt x="203" y="771"/>
                  </a:lnTo>
                  <a:lnTo>
                    <a:pt x="206" y="768"/>
                  </a:lnTo>
                  <a:lnTo>
                    <a:pt x="209" y="764"/>
                  </a:lnTo>
                  <a:lnTo>
                    <a:pt x="211" y="760"/>
                  </a:lnTo>
                  <a:lnTo>
                    <a:pt x="213" y="756"/>
                  </a:lnTo>
                  <a:lnTo>
                    <a:pt x="214" y="750"/>
                  </a:lnTo>
                  <a:lnTo>
                    <a:pt x="215" y="745"/>
                  </a:lnTo>
                  <a:lnTo>
                    <a:pt x="215" y="739"/>
                  </a:lnTo>
                  <a:lnTo>
                    <a:pt x="215" y="735"/>
                  </a:lnTo>
                  <a:lnTo>
                    <a:pt x="215" y="731"/>
                  </a:lnTo>
                  <a:lnTo>
                    <a:pt x="214" y="727"/>
                  </a:lnTo>
                  <a:lnTo>
                    <a:pt x="213" y="723"/>
                  </a:lnTo>
                  <a:lnTo>
                    <a:pt x="211" y="720"/>
                  </a:lnTo>
                  <a:lnTo>
                    <a:pt x="210" y="717"/>
                  </a:lnTo>
                  <a:lnTo>
                    <a:pt x="205" y="711"/>
                  </a:lnTo>
                  <a:lnTo>
                    <a:pt x="203" y="709"/>
                  </a:lnTo>
                  <a:lnTo>
                    <a:pt x="200" y="707"/>
                  </a:lnTo>
                  <a:lnTo>
                    <a:pt x="194" y="703"/>
                  </a:lnTo>
                  <a:lnTo>
                    <a:pt x="186" y="701"/>
                  </a:lnTo>
                  <a:lnTo>
                    <a:pt x="182" y="700"/>
                  </a:lnTo>
                  <a:lnTo>
                    <a:pt x="178" y="699"/>
                  </a:lnTo>
                  <a:lnTo>
                    <a:pt x="165" y="699"/>
                  </a:lnTo>
                  <a:lnTo>
                    <a:pt x="163" y="699"/>
                  </a:lnTo>
                  <a:lnTo>
                    <a:pt x="161" y="698"/>
                  </a:lnTo>
                  <a:lnTo>
                    <a:pt x="158" y="695"/>
                  </a:lnTo>
                  <a:lnTo>
                    <a:pt x="156" y="693"/>
                  </a:lnTo>
                  <a:lnTo>
                    <a:pt x="156" y="691"/>
                  </a:lnTo>
                  <a:lnTo>
                    <a:pt x="155" y="688"/>
                  </a:lnTo>
                  <a:lnTo>
                    <a:pt x="155" y="685"/>
                  </a:lnTo>
                  <a:lnTo>
                    <a:pt x="155" y="611"/>
                  </a:lnTo>
                  <a:lnTo>
                    <a:pt x="139" y="609"/>
                  </a:lnTo>
                  <a:lnTo>
                    <a:pt x="124" y="607"/>
                  </a:lnTo>
                  <a:lnTo>
                    <a:pt x="109" y="604"/>
                  </a:lnTo>
                  <a:lnTo>
                    <a:pt x="94" y="599"/>
                  </a:lnTo>
                  <a:lnTo>
                    <a:pt x="79" y="595"/>
                  </a:lnTo>
                  <a:lnTo>
                    <a:pt x="65" y="591"/>
                  </a:lnTo>
                  <a:lnTo>
                    <a:pt x="52" y="586"/>
                  </a:lnTo>
                  <a:lnTo>
                    <a:pt x="40" y="581"/>
                  </a:lnTo>
                  <a:lnTo>
                    <a:pt x="19" y="572"/>
                  </a:lnTo>
                  <a:lnTo>
                    <a:pt x="12" y="568"/>
                  </a:lnTo>
                  <a:lnTo>
                    <a:pt x="7" y="564"/>
                  </a:lnTo>
                  <a:lnTo>
                    <a:pt x="5" y="562"/>
                  </a:lnTo>
                  <a:lnTo>
                    <a:pt x="3" y="560"/>
                  </a:lnTo>
                  <a:lnTo>
                    <a:pt x="2" y="558"/>
                  </a:lnTo>
                  <a:lnTo>
                    <a:pt x="1" y="556"/>
                  </a:lnTo>
                  <a:lnTo>
                    <a:pt x="0" y="551"/>
                  </a:lnTo>
                  <a:lnTo>
                    <a:pt x="0" y="545"/>
                  </a:lnTo>
                  <a:lnTo>
                    <a:pt x="0" y="474"/>
                  </a:lnTo>
                  <a:lnTo>
                    <a:pt x="0" y="469"/>
                  </a:lnTo>
                  <a:lnTo>
                    <a:pt x="1" y="466"/>
                  </a:lnTo>
                  <a:lnTo>
                    <a:pt x="2" y="462"/>
                  </a:lnTo>
                  <a:lnTo>
                    <a:pt x="4" y="459"/>
                  </a:lnTo>
                  <a:lnTo>
                    <a:pt x="6" y="457"/>
                  </a:lnTo>
                  <a:lnTo>
                    <a:pt x="9" y="456"/>
                  </a:lnTo>
                  <a:lnTo>
                    <a:pt x="12" y="455"/>
                  </a:lnTo>
                  <a:lnTo>
                    <a:pt x="15" y="454"/>
                  </a:lnTo>
                  <a:lnTo>
                    <a:pt x="21" y="455"/>
                  </a:lnTo>
                  <a:lnTo>
                    <a:pt x="24" y="456"/>
                  </a:lnTo>
                  <a:lnTo>
                    <a:pt x="28" y="458"/>
                  </a:lnTo>
                  <a:lnTo>
                    <a:pt x="38" y="464"/>
                  </a:lnTo>
                  <a:lnTo>
                    <a:pt x="46" y="468"/>
                  </a:lnTo>
                  <a:lnTo>
                    <a:pt x="54" y="471"/>
                  </a:lnTo>
                  <a:lnTo>
                    <a:pt x="71" y="478"/>
                  </a:lnTo>
                  <a:lnTo>
                    <a:pt x="80" y="481"/>
                  </a:lnTo>
                  <a:lnTo>
                    <a:pt x="89" y="484"/>
                  </a:lnTo>
                  <a:lnTo>
                    <a:pt x="109" y="489"/>
                  </a:lnTo>
                  <a:lnTo>
                    <a:pt x="128" y="493"/>
                  </a:lnTo>
                  <a:lnTo>
                    <a:pt x="138" y="495"/>
                  </a:lnTo>
                  <a:lnTo>
                    <a:pt x="149" y="496"/>
                  </a:lnTo>
                  <a:lnTo>
                    <a:pt x="170" y="498"/>
                  </a:lnTo>
                  <a:lnTo>
                    <a:pt x="180" y="498"/>
                  </a:lnTo>
                  <a:lnTo>
                    <a:pt x="189" y="498"/>
                  </a:lnTo>
                  <a:lnTo>
                    <a:pt x="197" y="498"/>
                  </a:lnTo>
                  <a:lnTo>
                    <a:pt x="205" y="498"/>
                  </a:lnTo>
                  <a:lnTo>
                    <a:pt x="212" y="497"/>
                  </a:lnTo>
                  <a:lnTo>
                    <a:pt x="219" y="496"/>
                  </a:lnTo>
                  <a:lnTo>
                    <a:pt x="225" y="494"/>
                  </a:lnTo>
                  <a:lnTo>
                    <a:pt x="230" y="492"/>
                  </a:lnTo>
                  <a:lnTo>
                    <a:pt x="235" y="490"/>
                  </a:lnTo>
                  <a:lnTo>
                    <a:pt x="240" y="487"/>
                  </a:lnTo>
                  <a:lnTo>
                    <a:pt x="244" y="484"/>
                  </a:lnTo>
                  <a:lnTo>
                    <a:pt x="247" y="481"/>
                  </a:lnTo>
                  <a:lnTo>
                    <a:pt x="250" y="477"/>
                  </a:lnTo>
                  <a:lnTo>
                    <a:pt x="253" y="473"/>
                  </a:lnTo>
                  <a:lnTo>
                    <a:pt x="254" y="468"/>
                  </a:lnTo>
                  <a:lnTo>
                    <a:pt x="256" y="464"/>
                  </a:lnTo>
                  <a:lnTo>
                    <a:pt x="256" y="461"/>
                  </a:lnTo>
                  <a:lnTo>
                    <a:pt x="257" y="459"/>
                  </a:lnTo>
                  <a:lnTo>
                    <a:pt x="257" y="453"/>
                  </a:lnTo>
                  <a:lnTo>
                    <a:pt x="256" y="446"/>
                  </a:lnTo>
                  <a:lnTo>
                    <a:pt x="255" y="440"/>
                  </a:lnTo>
                  <a:lnTo>
                    <a:pt x="254" y="437"/>
                  </a:lnTo>
                  <a:lnTo>
                    <a:pt x="253" y="435"/>
                  </a:lnTo>
                  <a:lnTo>
                    <a:pt x="252" y="432"/>
                  </a:lnTo>
                  <a:lnTo>
                    <a:pt x="250" y="430"/>
                  </a:lnTo>
                  <a:lnTo>
                    <a:pt x="244" y="424"/>
                  </a:lnTo>
                  <a:lnTo>
                    <a:pt x="241" y="421"/>
                  </a:lnTo>
                  <a:lnTo>
                    <a:pt x="237" y="418"/>
                  </a:lnTo>
                  <a:lnTo>
                    <a:pt x="224" y="410"/>
                  </a:lnTo>
                  <a:lnTo>
                    <a:pt x="205" y="399"/>
                  </a:lnTo>
                  <a:lnTo>
                    <a:pt x="126" y="356"/>
                  </a:lnTo>
                  <a:lnTo>
                    <a:pt x="110" y="347"/>
                  </a:lnTo>
                  <a:lnTo>
                    <a:pt x="96" y="338"/>
                  </a:lnTo>
                  <a:lnTo>
                    <a:pt x="84" y="329"/>
                  </a:lnTo>
                  <a:lnTo>
                    <a:pt x="72" y="320"/>
                  </a:lnTo>
                  <a:lnTo>
                    <a:pt x="62" y="311"/>
                  </a:lnTo>
                  <a:lnTo>
                    <a:pt x="52" y="302"/>
                  </a:lnTo>
                  <a:lnTo>
                    <a:pt x="48" y="297"/>
                  </a:lnTo>
                  <a:lnTo>
                    <a:pt x="44" y="292"/>
                  </a:lnTo>
                  <a:lnTo>
                    <a:pt x="37" y="283"/>
                  </a:lnTo>
                  <a:lnTo>
                    <a:pt x="31" y="273"/>
                  </a:lnTo>
                  <a:lnTo>
                    <a:pt x="28" y="268"/>
                  </a:lnTo>
                  <a:lnTo>
                    <a:pt x="25" y="263"/>
                  </a:lnTo>
                  <a:lnTo>
                    <a:pt x="21" y="252"/>
                  </a:lnTo>
                  <a:lnTo>
                    <a:pt x="18" y="241"/>
                  </a:lnTo>
                  <a:lnTo>
                    <a:pt x="15" y="229"/>
                  </a:lnTo>
                  <a:lnTo>
                    <a:pt x="13" y="217"/>
                  </a:lnTo>
                  <a:lnTo>
                    <a:pt x="12" y="204"/>
                  </a:lnTo>
                  <a:lnTo>
                    <a:pt x="12" y="191"/>
                  </a:lnTo>
                  <a:lnTo>
                    <a:pt x="12" y="180"/>
                  </a:lnTo>
                  <a:lnTo>
                    <a:pt x="13" y="169"/>
                  </a:lnTo>
                  <a:lnTo>
                    <a:pt x="14" y="158"/>
                  </a:lnTo>
                  <a:lnTo>
                    <a:pt x="16" y="148"/>
                  </a:lnTo>
                  <a:lnTo>
                    <a:pt x="18" y="138"/>
                  </a:lnTo>
                  <a:lnTo>
                    <a:pt x="20" y="128"/>
                  </a:lnTo>
                  <a:lnTo>
                    <a:pt x="23" y="119"/>
                  </a:lnTo>
                  <a:lnTo>
                    <a:pt x="27" y="110"/>
                  </a:lnTo>
                  <a:lnTo>
                    <a:pt x="31" y="101"/>
                  </a:lnTo>
                  <a:lnTo>
                    <a:pt x="35" y="93"/>
                  </a:lnTo>
                  <a:lnTo>
                    <a:pt x="40" y="85"/>
                  </a:lnTo>
                  <a:lnTo>
                    <a:pt x="46" y="77"/>
                  </a:lnTo>
                  <a:lnTo>
                    <a:pt x="51" y="70"/>
                  </a:lnTo>
                  <a:lnTo>
                    <a:pt x="57" y="63"/>
                  </a:lnTo>
                  <a:lnTo>
                    <a:pt x="64" y="57"/>
                  </a:lnTo>
                  <a:lnTo>
                    <a:pt x="71" y="50"/>
                  </a:lnTo>
                  <a:lnTo>
                    <a:pt x="78" y="44"/>
                  </a:lnTo>
                  <a:lnTo>
                    <a:pt x="86" y="39"/>
                  </a:lnTo>
                  <a:lnTo>
                    <a:pt x="94" y="34"/>
                  </a:lnTo>
                  <a:lnTo>
                    <a:pt x="103" y="29"/>
                  </a:lnTo>
                  <a:lnTo>
                    <a:pt x="121" y="20"/>
                  </a:lnTo>
                  <a:lnTo>
                    <a:pt x="131" y="16"/>
                  </a:lnTo>
                  <a:lnTo>
                    <a:pt x="141" y="13"/>
                  </a:lnTo>
                  <a:lnTo>
                    <a:pt x="153" y="10"/>
                  </a:lnTo>
                  <a:lnTo>
                    <a:pt x="164" y="7"/>
                  </a:lnTo>
                  <a:lnTo>
                    <a:pt x="175" y="5"/>
                  </a:lnTo>
                  <a:lnTo>
                    <a:pt x="186" y="3"/>
                  </a:lnTo>
                  <a:lnTo>
                    <a:pt x="198" y="2"/>
                  </a:lnTo>
                  <a:lnTo>
                    <a:pt x="210" y="1"/>
                  </a:lnTo>
                  <a:lnTo>
                    <a:pt x="223" y="0"/>
                  </a:lnTo>
                  <a:lnTo>
                    <a:pt x="236" y="0"/>
                  </a:lnTo>
                  <a:lnTo>
                    <a:pt x="255" y="0"/>
                  </a:lnTo>
                  <a:lnTo>
                    <a:pt x="274" y="2"/>
                  </a:lnTo>
                  <a:lnTo>
                    <a:pt x="292" y="4"/>
                  </a:lnTo>
                  <a:lnTo>
                    <a:pt x="310" y="6"/>
                  </a:lnTo>
                  <a:lnTo>
                    <a:pt x="327" y="10"/>
                  </a:lnTo>
                  <a:lnTo>
                    <a:pt x="345" y="14"/>
                  </a:lnTo>
                  <a:lnTo>
                    <a:pt x="363" y="20"/>
                  </a:lnTo>
                  <a:lnTo>
                    <a:pt x="380" y="26"/>
                  </a:lnTo>
                  <a:lnTo>
                    <a:pt x="388" y="29"/>
                  </a:lnTo>
                  <a:lnTo>
                    <a:pt x="395" y="32"/>
                  </a:lnTo>
                  <a:lnTo>
                    <a:pt x="400" y="35"/>
                  </a:lnTo>
                  <a:lnTo>
                    <a:pt x="402" y="37"/>
                  </a:lnTo>
                  <a:lnTo>
                    <a:pt x="404" y="39"/>
                  </a:lnTo>
                  <a:lnTo>
                    <a:pt x="405" y="41"/>
                  </a:lnTo>
                  <a:lnTo>
                    <a:pt x="406" y="43"/>
                  </a:lnTo>
                  <a:lnTo>
                    <a:pt x="408" y="48"/>
                  </a:lnTo>
                  <a:lnTo>
                    <a:pt x="408" y="50"/>
                  </a:lnTo>
                  <a:lnTo>
                    <a:pt x="409" y="53"/>
                  </a:lnTo>
                  <a:lnTo>
                    <a:pt x="409" y="59"/>
                  </a:lnTo>
                  <a:lnTo>
                    <a:pt x="409" y="140"/>
                  </a:lnTo>
                  <a:lnTo>
                    <a:pt x="409" y="144"/>
                  </a:lnTo>
                  <a:lnTo>
                    <a:pt x="409" y="146"/>
                  </a:lnTo>
                  <a:lnTo>
                    <a:pt x="408" y="149"/>
                  </a:lnTo>
                  <a:lnTo>
                    <a:pt x="407" y="153"/>
                  </a:lnTo>
                  <a:lnTo>
                    <a:pt x="406" y="156"/>
                  </a:lnTo>
                  <a:lnTo>
                    <a:pt x="404" y="159"/>
                  </a:lnTo>
                  <a:lnTo>
                    <a:pt x="401" y="161"/>
                  </a:lnTo>
                  <a:lnTo>
                    <a:pt x="398" y="162"/>
                  </a:lnTo>
                  <a:lnTo>
                    <a:pt x="395" y="163"/>
                  </a:lnTo>
                  <a:lnTo>
                    <a:pt x="392" y="162"/>
                  </a:lnTo>
                  <a:lnTo>
                    <a:pt x="388" y="161"/>
                  </a:lnTo>
                  <a:lnTo>
                    <a:pt x="378" y="156"/>
                  </a:lnTo>
                  <a:lnTo>
                    <a:pt x="361" y="145"/>
                  </a:lnTo>
                  <a:lnTo>
                    <a:pt x="343" y="137"/>
                  </a:lnTo>
                  <a:lnTo>
                    <a:pt x="327" y="130"/>
                  </a:lnTo>
                  <a:lnTo>
                    <a:pt x="311" y="124"/>
                  </a:lnTo>
                  <a:lnTo>
                    <a:pt x="296" y="120"/>
                  </a:lnTo>
                  <a:lnTo>
                    <a:pt x="280" y="117"/>
                  </a:lnTo>
                  <a:lnTo>
                    <a:pt x="264" y="116"/>
                  </a:lnTo>
                  <a:lnTo>
                    <a:pt x="248" y="115"/>
                  </a:lnTo>
                  <a:lnTo>
                    <a:pt x="239" y="115"/>
                  </a:lnTo>
                  <a:lnTo>
                    <a:pt x="231" y="116"/>
                  </a:lnTo>
                  <a:lnTo>
                    <a:pt x="224" y="117"/>
                  </a:lnTo>
                  <a:lnTo>
                    <a:pt x="217" y="118"/>
                  </a:lnTo>
                  <a:lnTo>
                    <a:pt x="210" y="120"/>
                  </a:lnTo>
                  <a:lnTo>
                    <a:pt x="204" y="122"/>
                  </a:lnTo>
                  <a:lnTo>
                    <a:pt x="199" y="124"/>
                  </a:lnTo>
                  <a:lnTo>
                    <a:pt x="194" y="127"/>
                  </a:lnTo>
                  <a:lnTo>
                    <a:pt x="190" y="130"/>
                  </a:lnTo>
                  <a:lnTo>
                    <a:pt x="186" y="133"/>
                  </a:lnTo>
                  <a:lnTo>
                    <a:pt x="183" y="137"/>
                  </a:lnTo>
                  <a:lnTo>
                    <a:pt x="180" y="141"/>
                  </a:lnTo>
                  <a:lnTo>
                    <a:pt x="178" y="146"/>
                  </a:lnTo>
                  <a:lnTo>
                    <a:pt x="177" y="151"/>
                  </a:lnTo>
                  <a:lnTo>
                    <a:pt x="176" y="156"/>
                  </a:lnTo>
                  <a:lnTo>
                    <a:pt x="175" y="162"/>
                  </a:lnTo>
                  <a:lnTo>
                    <a:pt x="176" y="167"/>
                  </a:lnTo>
                  <a:lnTo>
                    <a:pt x="177" y="171"/>
                  </a:lnTo>
                  <a:lnTo>
                    <a:pt x="178" y="176"/>
                  </a:lnTo>
                  <a:lnTo>
                    <a:pt x="180" y="180"/>
                  </a:lnTo>
                  <a:lnTo>
                    <a:pt x="185" y="186"/>
                  </a:lnTo>
                  <a:lnTo>
                    <a:pt x="187" y="189"/>
                  </a:lnTo>
                  <a:lnTo>
                    <a:pt x="191" y="192"/>
                  </a:lnTo>
                  <a:lnTo>
                    <a:pt x="202" y="199"/>
                  </a:lnTo>
                  <a:lnTo>
                    <a:pt x="219" y="208"/>
                  </a:lnTo>
                  <a:lnTo>
                    <a:pt x="300" y="253"/>
                  </a:lnTo>
                  <a:lnTo>
                    <a:pt x="316" y="263"/>
                  </a:lnTo>
                  <a:lnTo>
                    <a:pt x="330" y="272"/>
                  </a:lnTo>
                  <a:lnTo>
                    <a:pt x="343" y="281"/>
                  </a:lnTo>
                  <a:lnTo>
                    <a:pt x="356" y="290"/>
                  </a:lnTo>
                  <a:lnTo>
                    <a:pt x="367" y="300"/>
                  </a:lnTo>
                  <a:lnTo>
                    <a:pt x="377" y="310"/>
                  </a:lnTo>
                  <a:lnTo>
                    <a:pt x="386" y="320"/>
                  </a:lnTo>
                  <a:lnTo>
                    <a:pt x="394" y="330"/>
                  </a:lnTo>
                  <a:lnTo>
                    <a:pt x="400" y="340"/>
                  </a:lnTo>
                  <a:lnTo>
                    <a:pt x="406" y="351"/>
                  </a:lnTo>
                  <a:lnTo>
                    <a:pt x="410" y="362"/>
                  </a:lnTo>
                  <a:lnTo>
                    <a:pt x="412" y="368"/>
                  </a:lnTo>
                  <a:lnTo>
                    <a:pt x="414" y="374"/>
                  </a:lnTo>
                  <a:lnTo>
                    <a:pt x="417" y="386"/>
                  </a:lnTo>
                  <a:lnTo>
                    <a:pt x="419" y="399"/>
                  </a:lnTo>
                  <a:lnTo>
                    <a:pt x="420" y="412"/>
                  </a:lnTo>
                  <a:lnTo>
                    <a:pt x="42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20" name="Picture 1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08" y="908720"/>
              <a:ext cx="878175" cy="870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164" y="1079476"/>
              <a:ext cx="527675" cy="527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479376" y="231437"/>
            <a:ext cx="11177950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Başlık Alanı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79376" y="1052736"/>
            <a:ext cx="1123324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9376" y="6205202"/>
            <a:ext cx="1297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Gizli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r" descr="Genele Açık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verdana" panose="020B0604030504040204" pitchFamily="34" charset="0"/>
              </a:rPr>
              <a:t>Genele Açık</a:t>
            </a:r>
            <a:endParaRPr lang="en-US" sz="850" b="0" i="0" u="none" baseline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5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1487488" y="231437"/>
            <a:ext cx="10169838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Başlık Alanı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97608" y="166266"/>
            <a:ext cx="747936" cy="747936"/>
            <a:chOff x="8688288" y="-2835696"/>
            <a:chExt cx="6336704" cy="633670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4" t="2104" r="16154" b="2104"/>
            <a:stretch/>
          </p:blipFill>
          <p:spPr>
            <a:xfrm>
              <a:off x="8688288" y="-2835696"/>
              <a:ext cx="6336704" cy="633670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62" t="20609" r="28462" b="20609"/>
            <a:stretch/>
          </p:blipFill>
          <p:spPr>
            <a:xfrm>
              <a:off x="9840416" y="-1611560"/>
              <a:ext cx="4032448" cy="388843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10272464" y="6381328"/>
            <a:ext cx="1536561" cy="253411"/>
            <a:chOff x="2773737" y="1419828"/>
            <a:chExt cx="10477497" cy="1727957"/>
          </a:xfrm>
        </p:grpSpPr>
        <p:grpSp>
          <p:nvGrpSpPr>
            <p:cNvPr id="19" name="Group 18"/>
            <p:cNvGrpSpPr/>
            <p:nvPr/>
          </p:nvGrpSpPr>
          <p:grpSpPr>
            <a:xfrm>
              <a:off x="9725129" y="1419828"/>
              <a:ext cx="3526105" cy="1727957"/>
              <a:chOff x="9725129" y="2131756"/>
              <a:chExt cx="3526105" cy="1727957"/>
            </a:xfrm>
          </p:grpSpPr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9725129" y="2131756"/>
                <a:ext cx="3526105" cy="1727957"/>
              </a:xfrm>
              <a:custGeom>
                <a:avLst/>
                <a:gdLst>
                  <a:gd name="T0" fmla="*/ 1943 w 2763"/>
                  <a:gd name="T1" fmla="*/ 11 h 1354"/>
                  <a:gd name="T2" fmla="*/ 1804 w 2763"/>
                  <a:gd name="T3" fmla="*/ 47 h 1354"/>
                  <a:gd name="T4" fmla="*/ 1659 w 2763"/>
                  <a:gd name="T5" fmla="*/ 119 h 1354"/>
                  <a:gd name="T6" fmla="*/ 1574 w 2763"/>
                  <a:gd name="T7" fmla="*/ 187 h 1354"/>
                  <a:gd name="T8" fmla="*/ 1453 w 2763"/>
                  <a:gd name="T9" fmla="*/ 327 h 1354"/>
                  <a:gd name="T10" fmla="*/ 1375 w 2763"/>
                  <a:gd name="T11" fmla="*/ 446 h 1354"/>
                  <a:gd name="T12" fmla="*/ 1314 w 2763"/>
                  <a:gd name="T13" fmla="*/ 327 h 1354"/>
                  <a:gd name="T14" fmla="*/ 1211 w 2763"/>
                  <a:gd name="T15" fmla="*/ 205 h 1354"/>
                  <a:gd name="T16" fmla="*/ 1084 w 2763"/>
                  <a:gd name="T17" fmla="*/ 104 h 1354"/>
                  <a:gd name="T18" fmla="*/ 959 w 2763"/>
                  <a:gd name="T19" fmla="*/ 47 h 1354"/>
                  <a:gd name="T20" fmla="*/ 767 w 2763"/>
                  <a:gd name="T21" fmla="*/ 4 h 1354"/>
                  <a:gd name="T22" fmla="*/ 601 w 2763"/>
                  <a:gd name="T23" fmla="*/ 11 h 1354"/>
                  <a:gd name="T24" fmla="*/ 466 w 2763"/>
                  <a:gd name="T25" fmla="*/ 43 h 1354"/>
                  <a:gd name="T26" fmla="*/ 341 w 2763"/>
                  <a:gd name="T27" fmla="*/ 101 h 1354"/>
                  <a:gd name="T28" fmla="*/ 231 w 2763"/>
                  <a:gd name="T29" fmla="*/ 176 h 1354"/>
                  <a:gd name="T30" fmla="*/ 142 w 2763"/>
                  <a:gd name="T31" fmla="*/ 273 h 1354"/>
                  <a:gd name="T32" fmla="*/ 57 w 2763"/>
                  <a:gd name="T33" fmla="*/ 417 h 1354"/>
                  <a:gd name="T34" fmla="*/ 4 w 2763"/>
                  <a:gd name="T35" fmla="*/ 611 h 1354"/>
                  <a:gd name="T36" fmla="*/ 4 w 2763"/>
                  <a:gd name="T37" fmla="*/ 747 h 1354"/>
                  <a:gd name="T38" fmla="*/ 43 w 2763"/>
                  <a:gd name="T39" fmla="*/ 913 h 1354"/>
                  <a:gd name="T40" fmla="*/ 86 w 2763"/>
                  <a:gd name="T41" fmla="*/ 1002 h 1354"/>
                  <a:gd name="T42" fmla="*/ 164 w 2763"/>
                  <a:gd name="T43" fmla="*/ 1110 h 1354"/>
                  <a:gd name="T44" fmla="*/ 260 w 2763"/>
                  <a:gd name="T45" fmla="*/ 1200 h 1354"/>
                  <a:gd name="T46" fmla="*/ 370 w 2763"/>
                  <a:gd name="T47" fmla="*/ 1275 h 1354"/>
                  <a:gd name="T48" fmla="*/ 498 w 2763"/>
                  <a:gd name="T49" fmla="*/ 1326 h 1354"/>
                  <a:gd name="T50" fmla="*/ 636 w 2763"/>
                  <a:gd name="T51" fmla="*/ 1351 h 1354"/>
                  <a:gd name="T52" fmla="*/ 796 w 2763"/>
                  <a:gd name="T53" fmla="*/ 1351 h 1354"/>
                  <a:gd name="T54" fmla="*/ 934 w 2763"/>
                  <a:gd name="T55" fmla="*/ 1318 h 1354"/>
                  <a:gd name="T56" fmla="*/ 1084 w 2763"/>
                  <a:gd name="T57" fmla="*/ 1254 h 1354"/>
                  <a:gd name="T58" fmla="*/ 1172 w 2763"/>
                  <a:gd name="T59" fmla="*/ 1189 h 1354"/>
                  <a:gd name="T60" fmla="*/ 1282 w 2763"/>
                  <a:gd name="T61" fmla="*/ 1074 h 1354"/>
                  <a:gd name="T62" fmla="*/ 1382 w 2763"/>
                  <a:gd name="T63" fmla="*/ 884 h 1354"/>
                  <a:gd name="T64" fmla="*/ 1439 w 2763"/>
                  <a:gd name="T65" fmla="*/ 1006 h 1354"/>
                  <a:gd name="T66" fmla="*/ 1535 w 2763"/>
                  <a:gd name="T67" fmla="*/ 1135 h 1354"/>
                  <a:gd name="T68" fmla="*/ 1634 w 2763"/>
                  <a:gd name="T69" fmla="*/ 1221 h 1354"/>
                  <a:gd name="T70" fmla="*/ 1780 w 2763"/>
                  <a:gd name="T71" fmla="*/ 1300 h 1354"/>
                  <a:gd name="T72" fmla="*/ 1943 w 2763"/>
                  <a:gd name="T73" fmla="*/ 1347 h 1354"/>
                  <a:gd name="T74" fmla="*/ 2131 w 2763"/>
                  <a:gd name="T75" fmla="*/ 1351 h 1354"/>
                  <a:gd name="T76" fmla="*/ 2266 w 2763"/>
                  <a:gd name="T77" fmla="*/ 1326 h 1354"/>
                  <a:gd name="T78" fmla="*/ 2394 w 2763"/>
                  <a:gd name="T79" fmla="*/ 1275 h 1354"/>
                  <a:gd name="T80" fmla="*/ 2508 w 2763"/>
                  <a:gd name="T81" fmla="*/ 1200 h 1354"/>
                  <a:gd name="T82" fmla="*/ 2603 w 2763"/>
                  <a:gd name="T83" fmla="*/ 1110 h 1354"/>
                  <a:gd name="T84" fmla="*/ 2678 w 2763"/>
                  <a:gd name="T85" fmla="*/ 1002 h 1354"/>
                  <a:gd name="T86" fmla="*/ 2742 w 2763"/>
                  <a:gd name="T87" fmla="*/ 848 h 1354"/>
                  <a:gd name="T88" fmla="*/ 2763 w 2763"/>
                  <a:gd name="T89" fmla="*/ 679 h 1354"/>
                  <a:gd name="T90" fmla="*/ 2742 w 2763"/>
                  <a:gd name="T91" fmla="*/ 510 h 1354"/>
                  <a:gd name="T92" fmla="*/ 2696 w 2763"/>
                  <a:gd name="T93" fmla="*/ 385 h 1354"/>
                  <a:gd name="T94" fmla="*/ 2643 w 2763"/>
                  <a:gd name="T95" fmla="*/ 302 h 1354"/>
                  <a:gd name="T96" fmla="*/ 2557 w 2763"/>
                  <a:gd name="T97" fmla="*/ 201 h 1354"/>
                  <a:gd name="T98" fmla="*/ 2454 w 2763"/>
                  <a:gd name="T99" fmla="*/ 119 h 1354"/>
                  <a:gd name="T100" fmla="*/ 2334 w 2763"/>
                  <a:gd name="T101" fmla="*/ 54 h 1354"/>
                  <a:gd name="T102" fmla="*/ 2199 w 2763"/>
                  <a:gd name="T103" fmla="*/ 15 h 1354"/>
                  <a:gd name="T104" fmla="*/ 2057 w 2763"/>
                  <a:gd name="T105" fmla="*/ 0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63" h="1354">
                    <a:moveTo>
                      <a:pt x="2057" y="0"/>
                    </a:moveTo>
                    <a:lnTo>
                      <a:pt x="2000" y="4"/>
                    </a:lnTo>
                    <a:lnTo>
                      <a:pt x="1971" y="7"/>
                    </a:lnTo>
                    <a:lnTo>
                      <a:pt x="1943" y="11"/>
                    </a:lnTo>
                    <a:lnTo>
                      <a:pt x="1886" y="22"/>
                    </a:lnTo>
                    <a:lnTo>
                      <a:pt x="1858" y="29"/>
                    </a:lnTo>
                    <a:lnTo>
                      <a:pt x="1833" y="36"/>
                    </a:lnTo>
                    <a:lnTo>
                      <a:pt x="1804" y="47"/>
                    </a:lnTo>
                    <a:lnTo>
                      <a:pt x="1780" y="58"/>
                    </a:lnTo>
                    <a:lnTo>
                      <a:pt x="1730" y="79"/>
                    </a:lnTo>
                    <a:lnTo>
                      <a:pt x="1680" y="104"/>
                    </a:lnTo>
                    <a:lnTo>
                      <a:pt x="1659" y="119"/>
                    </a:lnTo>
                    <a:lnTo>
                      <a:pt x="1634" y="133"/>
                    </a:lnTo>
                    <a:lnTo>
                      <a:pt x="1613" y="151"/>
                    </a:lnTo>
                    <a:lnTo>
                      <a:pt x="1591" y="169"/>
                    </a:lnTo>
                    <a:lnTo>
                      <a:pt x="1574" y="187"/>
                    </a:lnTo>
                    <a:lnTo>
                      <a:pt x="1552" y="205"/>
                    </a:lnTo>
                    <a:lnTo>
                      <a:pt x="1517" y="241"/>
                    </a:lnTo>
                    <a:lnTo>
                      <a:pt x="1481" y="284"/>
                    </a:lnTo>
                    <a:lnTo>
                      <a:pt x="1453" y="327"/>
                    </a:lnTo>
                    <a:lnTo>
                      <a:pt x="1424" y="374"/>
                    </a:lnTo>
                    <a:lnTo>
                      <a:pt x="1403" y="420"/>
                    </a:lnTo>
                    <a:lnTo>
                      <a:pt x="1382" y="471"/>
                    </a:lnTo>
                    <a:lnTo>
                      <a:pt x="1375" y="446"/>
                    </a:lnTo>
                    <a:lnTo>
                      <a:pt x="1364" y="420"/>
                    </a:lnTo>
                    <a:lnTo>
                      <a:pt x="1339" y="374"/>
                    </a:lnTo>
                    <a:lnTo>
                      <a:pt x="1329" y="352"/>
                    </a:lnTo>
                    <a:lnTo>
                      <a:pt x="1314" y="327"/>
                    </a:lnTo>
                    <a:lnTo>
                      <a:pt x="1282" y="284"/>
                    </a:lnTo>
                    <a:lnTo>
                      <a:pt x="1250" y="241"/>
                    </a:lnTo>
                    <a:lnTo>
                      <a:pt x="1233" y="223"/>
                    </a:lnTo>
                    <a:lnTo>
                      <a:pt x="1211" y="205"/>
                    </a:lnTo>
                    <a:lnTo>
                      <a:pt x="1194" y="187"/>
                    </a:lnTo>
                    <a:lnTo>
                      <a:pt x="1172" y="169"/>
                    </a:lnTo>
                    <a:lnTo>
                      <a:pt x="1130" y="133"/>
                    </a:lnTo>
                    <a:lnTo>
                      <a:pt x="1084" y="104"/>
                    </a:lnTo>
                    <a:lnTo>
                      <a:pt x="1037" y="79"/>
                    </a:lnTo>
                    <a:lnTo>
                      <a:pt x="1013" y="68"/>
                    </a:lnTo>
                    <a:lnTo>
                      <a:pt x="988" y="58"/>
                    </a:lnTo>
                    <a:lnTo>
                      <a:pt x="959" y="47"/>
                    </a:lnTo>
                    <a:lnTo>
                      <a:pt x="934" y="36"/>
                    </a:lnTo>
                    <a:lnTo>
                      <a:pt x="881" y="22"/>
                    </a:lnTo>
                    <a:lnTo>
                      <a:pt x="824" y="11"/>
                    </a:lnTo>
                    <a:lnTo>
                      <a:pt x="767" y="4"/>
                    </a:lnTo>
                    <a:lnTo>
                      <a:pt x="707" y="0"/>
                    </a:lnTo>
                    <a:lnTo>
                      <a:pt x="672" y="4"/>
                    </a:lnTo>
                    <a:lnTo>
                      <a:pt x="636" y="4"/>
                    </a:lnTo>
                    <a:lnTo>
                      <a:pt x="601" y="11"/>
                    </a:lnTo>
                    <a:lnTo>
                      <a:pt x="565" y="15"/>
                    </a:lnTo>
                    <a:lnTo>
                      <a:pt x="533" y="22"/>
                    </a:lnTo>
                    <a:lnTo>
                      <a:pt x="498" y="33"/>
                    </a:lnTo>
                    <a:lnTo>
                      <a:pt x="466" y="43"/>
                    </a:lnTo>
                    <a:lnTo>
                      <a:pt x="434" y="54"/>
                    </a:lnTo>
                    <a:lnTo>
                      <a:pt x="402" y="68"/>
                    </a:lnTo>
                    <a:lnTo>
                      <a:pt x="370" y="83"/>
                    </a:lnTo>
                    <a:lnTo>
                      <a:pt x="341" y="101"/>
                    </a:lnTo>
                    <a:lnTo>
                      <a:pt x="313" y="119"/>
                    </a:lnTo>
                    <a:lnTo>
                      <a:pt x="285" y="137"/>
                    </a:lnTo>
                    <a:lnTo>
                      <a:pt x="260" y="155"/>
                    </a:lnTo>
                    <a:lnTo>
                      <a:pt x="231" y="176"/>
                    </a:lnTo>
                    <a:lnTo>
                      <a:pt x="206" y="201"/>
                    </a:lnTo>
                    <a:lnTo>
                      <a:pt x="185" y="223"/>
                    </a:lnTo>
                    <a:lnTo>
                      <a:pt x="164" y="248"/>
                    </a:lnTo>
                    <a:lnTo>
                      <a:pt x="142" y="273"/>
                    </a:lnTo>
                    <a:lnTo>
                      <a:pt x="121" y="302"/>
                    </a:lnTo>
                    <a:lnTo>
                      <a:pt x="103" y="327"/>
                    </a:lnTo>
                    <a:lnTo>
                      <a:pt x="86" y="356"/>
                    </a:lnTo>
                    <a:lnTo>
                      <a:pt x="57" y="417"/>
                    </a:lnTo>
                    <a:lnTo>
                      <a:pt x="32" y="478"/>
                    </a:lnTo>
                    <a:lnTo>
                      <a:pt x="22" y="510"/>
                    </a:lnTo>
                    <a:lnTo>
                      <a:pt x="15" y="543"/>
                    </a:lnTo>
                    <a:lnTo>
                      <a:pt x="4" y="611"/>
                    </a:lnTo>
                    <a:lnTo>
                      <a:pt x="0" y="643"/>
                    </a:lnTo>
                    <a:lnTo>
                      <a:pt x="0" y="679"/>
                    </a:lnTo>
                    <a:lnTo>
                      <a:pt x="0" y="715"/>
                    </a:lnTo>
                    <a:lnTo>
                      <a:pt x="4" y="747"/>
                    </a:lnTo>
                    <a:lnTo>
                      <a:pt x="15" y="816"/>
                    </a:lnTo>
                    <a:lnTo>
                      <a:pt x="22" y="848"/>
                    </a:lnTo>
                    <a:lnTo>
                      <a:pt x="32" y="880"/>
                    </a:lnTo>
                    <a:lnTo>
                      <a:pt x="43" y="913"/>
                    </a:lnTo>
                    <a:lnTo>
                      <a:pt x="57" y="941"/>
                    </a:lnTo>
                    <a:lnTo>
                      <a:pt x="71" y="974"/>
                    </a:lnTo>
                    <a:lnTo>
                      <a:pt x="79" y="988"/>
                    </a:lnTo>
                    <a:lnTo>
                      <a:pt x="86" y="1002"/>
                    </a:lnTo>
                    <a:lnTo>
                      <a:pt x="103" y="1031"/>
                    </a:lnTo>
                    <a:lnTo>
                      <a:pt x="121" y="1056"/>
                    </a:lnTo>
                    <a:lnTo>
                      <a:pt x="142" y="1085"/>
                    </a:lnTo>
                    <a:lnTo>
                      <a:pt x="164" y="1110"/>
                    </a:lnTo>
                    <a:lnTo>
                      <a:pt x="185" y="1135"/>
                    </a:lnTo>
                    <a:lnTo>
                      <a:pt x="206" y="1157"/>
                    </a:lnTo>
                    <a:lnTo>
                      <a:pt x="231" y="1178"/>
                    </a:lnTo>
                    <a:lnTo>
                      <a:pt x="260" y="1200"/>
                    </a:lnTo>
                    <a:lnTo>
                      <a:pt x="285" y="1221"/>
                    </a:lnTo>
                    <a:lnTo>
                      <a:pt x="313" y="1239"/>
                    </a:lnTo>
                    <a:lnTo>
                      <a:pt x="341" y="1257"/>
                    </a:lnTo>
                    <a:lnTo>
                      <a:pt x="370" y="1275"/>
                    </a:lnTo>
                    <a:lnTo>
                      <a:pt x="402" y="1290"/>
                    </a:lnTo>
                    <a:lnTo>
                      <a:pt x="434" y="1300"/>
                    </a:lnTo>
                    <a:lnTo>
                      <a:pt x="466" y="1315"/>
                    </a:lnTo>
                    <a:lnTo>
                      <a:pt x="498" y="1326"/>
                    </a:lnTo>
                    <a:lnTo>
                      <a:pt x="533" y="1333"/>
                    </a:lnTo>
                    <a:lnTo>
                      <a:pt x="565" y="1340"/>
                    </a:lnTo>
                    <a:lnTo>
                      <a:pt x="601" y="1347"/>
                    </a:lnTo>
                    <a:lnTo>
                      <a:pt x="636" y="1351"/>
                    </a:lnTo>
                    <a:lnTo>
                      <a:pt x="672" y="1354"/>
                    </a:lnTo>
                    <a:lnTo>
                      <a:pt x="707" y="1354"/>
                    </a:lnTo>
                    <a:lnTo>
                      <a:pt x="767" y="1354"/>
                    </a:lnTo>
                    <a:lnTo>
                      <a:pt x="796" y="1351"/>
                    </a:lnTo>
                    <a:lnTo>
                      <a:pt x="824" y="1347"/>
                    </a:lnTo>
                    <a:lnTo>
                      <a:pt x="881" y="1336"/>
                    </a:lnTo>
                    <a:lnTo>
                      <a:pt x="906" y="1329"/>
                    </a:lnTo>
                    <a:lnTo>
                      <a:pt x="934" y="1318"/>
                    </a:lnTo>
                    <a:lnTo>
                      <a:pt x="959" y="1311"/>
                    </a:lnTo>
                    <a:lnTo>
                      <a:pt x="988" y="1300"/>
                    </a:lnTo>
                    <a:lnTo>
                      <a:pt x="1037" y="1279"/>
                    </a:lnTo>
                    <a:lnTo>
                      <a:pt x="1084" y="1254"/>
                    </a:lnTo>
                    <a:lnTo>
                      <a:pt x="1108" y="1236"/>
                    </a:lnTo>
                    <a:lnTo>
                      <a:pt x="1130" y="1221"/>
                    </a:lnTo>
                    <a:lnTo>
                      <a:pt x="1151" y="1207"/>
                    </a:lnTo>
                    <a:lnTo>
                      <a:pt x="1172" y="1189"/>
                    </a:lnTo>
                    <a:lnTo>
                      <a:pt x="1194" y="1171"/>
                    </a:lnTo>
                    <a:lnTo>
                      <a:pt x="1211" y="1153"/>
                    </a:lnTo>
                    <a:lnTo>
                      <a:pt x="1250" y="1114"/>
                    </a:lnTo>
                    <a:lnTo>
                      <a:pt x="1282" y="1074"/>
                    </a:lnTo>
                    <a:lnTo>
                      <a:pt x="1314" y="1027"/>
                    </a:lnTo>
                    <a:lnTo>
                      <a:pt x="1339" y="984"/>
                    </a:lnTo>
                    <a:lnTo>
                      <a:pt x="1364" y="934"/>
                    </a:lnTo>
                    <a:lnTo>
                      <a:pt x="1382" y="884"/>
                    </a:lnTo>
                    <a:lnTo>
                      <a:pt x="1393" y="909"/>
                    </a:lnTo>
                    <a:lnTo>
                      <a:pt x="1403" y="934"/>
                    </a:lnTo>
                    <a:lnTo>
                      <a:pt x="1424" y="984"/>
                    </a:lnTo>
                    <a:lnTo>
                      <a:pt x="1439" y="1006"/>
                    </a:lnTo>
                    <a:lnTo>
                      <a:pt x="1453" y="1027"/>
                    </a:lnTo>
                    <a:lnTo>
                      <a:pt x="1481" y="1074"/>
                    </a:lnTo>
                    <a:lnTo>
                      <a:pt x="1517" y="1114"/>
                    </a:lnTo>
                    <a:lnTo>
                      <a:pt x="1535" y="1135"/>
                    </a:lnTo>
                    <a:lnTo>
                      <a:pt x="1552" y="1153"/>
                    </a:lnTo>
                    <a:lnTo>
                      <a:pt x="1574" y="1171"/>
                    </a:lnTo>
                    <a:lnTo>
                      <a:pt x="1591" y="1189"/>
                    </a:lnTo>
                    <a:lnTo>
                      <a:pt x="1634" y="1221"/>
                    </a:lnTo>
                    <a:lnTo>
                      <a:pt x="1680" y="1254"/>
                    </a:lnTo>
                    <a:lnTo>
                      <a:pt x="1730" y="1279"/>
                    </a:lnTo>
                    <a:lnTo>
                      <a:pt x="1755" y="1290"/>
                    </a:lnTo>
                    <a:lnTo>
                      <a:pt x="1780" y="1300"/>
                    </a:lnTo>
                    <a:lnTo>
                      <a:pt x="1804" y="1311"/>
                    </a:lnTo>
                    <a:lnTo>
                      <a:pt x="1833" y="1318"/>
                    </a:lnTo>
                    <a:lnTo>
                      <a:pt x="1886" y="1336"/>
                    </a:lnTo>
                    <a:lnTo>
                      <a:pt x="1943" y="1347"/>
                    </a:lnTo>
                    <a:lnTo>
                      <a:pt x="2000" y="1354"/>
                    </a:lnTo>
                    <a:lnTo>
                      <a:pt x="2057" y="1354"/>
                    </a:lnTo>
                    <a:lnTo>
                      <a:pt x="2092" y="1354"/>
                    </a:lnTo>
                    <a:lnTo>
                      <a:pt x="2131" y="1351"/>
                    </a:lnTo>
                    <a:lnTo>
                      <a:pt x="2163" y="1347"/>
                    </a:lnTo>
                    <a:lnTo>
                      <a:pt x="2199" y="1340"/>
                    </a:lnTo>
                    <a:lnTo>
                      <a:pt x="2234" y="1333"/>
                    </a:lnTo>
                    <a:lnTo>
                      <a:pt x="2266" y="1326"/>
                    </a:lnTo>
                    <a:lnTo>
                      <a:pt x="2302" y="1315"/>
                    </a:lnTo>
                    <a:lnTo>
                      <a:pt x="2334" y="1300"/>
                    </a:lnTo>
                    <a:lnTo>
                      <a:pt x="2366" y="1290"/>
                    </a:lnTo>
                    <a:lnTo>
                      <a:pt x="2394" y="1275"/>
                    </a:lnTo>
                    <a:lnTo>
                      <a:pt x="2422" y="1257"/>
                    </a:lnTo>
                    <a:lnTo>
                      <a:pt x="2454" y="1239"/>
                    </a:lnTo>
                    <a:lnTo>
                      <a:pt x="2479" y="1221"/>
                    </a:lnTo>
                    <a:lnTo>
                      <a:pt x="2508" y="1200"/>
                    </a:lnTo>
                    <a:lnTo>
                      <a:pt x="2532" y="1178"/>
                    </a:lnTo>
                    <a:lnTo>
                      <a:pt x="2557" y="1157"/>
                    </a:lnTo>
                    <a:lnTo>
                      <a:pt x="2582" y="1135"/>
                    </a:lnTo>
                    <a:lnTo>
                      <a:pt x="2603" y="1110"/>
                    </a:lnTo>
                    <a:lnTo>
                      <a:pt x="2625" y="1085"/>
                    </a:lnTo>
                    <a:lnTo>
                      <a:pt x="2643" y="1056"/>
                    </a:lnTo>
                    <a:lnTo>
                      <a:pt x="2664" y="1031"/>
                    </a:lnTo>
                    <a:lnTo>
                      <a:pt x="2678" y="1002"/>
                    </a:lnTo>
                    <a:lnTo>
                      <a:pt x="2696" y="974"/>
                    </a:lnTo>
                    <a:lnTo>
                      <a:pt x="2710" y="941"/>
                    </a:lnTo>
                    <a:lnTo>
                      <a:pt x="2735" y="880"/>
                    </a:lnTo>
                    <a:lnTo>
                      <a:pt x="2742" y="848"/>
                    </a:lnTo>
                    <a:lnTo>
                      <a:pt x="2749" y="816"/>
                    </a:lnTo>
                    <a:lnTo>
                      <a:pt x="2760" y="747"/>
                    </a:lnTo>
                    <a:lnTo>
                      <a:pt x="2763" y="715"/>
                    </a:lnTo>
                    <a:lnTo>
                      <a:pt x="2763" y="679"/>
                    </a:lnTo>
                    <a:lnTo>
                      <a:pt x="2763" y="643"/>
                    </a:lnTo>
                    <a:lnTo>
                      <a:pt x="2760" y="611"/>
                    </a:lnTo>
                    <a:lnTo>
                      <a:pt x="2749" y="543"/>
                    </a:lnTo>
                    <a:lnTo>
                      <a:pt x="2742" y="510"/>
                    </a:lnTo>
                    <a:lnTo>
                      <a:pt x="2735" y="478"/>
                    </a:lnTo>
                    <a:lnTo>
                      <a:pt x="2721" y="446"/>
                    </a:lnTo>
                    <a:lnTo>
                      <a:pt x="2710" y="417"/>
                    </a:lnTo>
                    <a:lnTo>
                      <a:pt x="2696" y="385"/>
                    </a:lnTo>
                    <a:lnTo>
                      <a:pt x="2689" y="370"/>
                    </a:lnTo>
                    <a:lnTo>
                      <a:pt x="2678" y="356"/>
                    </a:lnTo>
                    <a:lnTo>
                      <a:pt x="2664" y="327"/>
                    </a:lnTo>
                    <a:lnTo>
                      <a:pt x="2643" y="302"/>
                    </a:lnTo>
                    <a:lnTo>
                      <a:pt x="2625" y="273"/>
                    </a:lnTo>
                    <a:lnTo>
                      <a:pt x="2603" y="248"/>
                    </a:lnTo>
                    <a:lnTo>
                      <a:pt x="2582" y="223"/>
                    </a:lnTo>
                    <a:lnTo>
                      <a:pt x="2557" y="201"/>
                    </a:lnTo>
                    <a:lnTo>
                      <a:pt x="2532" y="176"/>
                    </a:lnTo>
                    <a:lnTo>
                      <a:pt x="2508" y="155"/>
                    </a:lnTo>
                    <a:lnTo>
                      <a:pt x="2479" y="137"/>
                    </a:lnTo>
                    <a:lnTo>
                      <a:pt x="2454" y="119"/>
                    </a:lnTo>
                    <a:lnTo>
                      <a:pt x="2422" y="101"/>
                    </a:lnTo>
                    <a:lnTo>
                      <a:pt x="2394" y="83"/>
                    </a:lnTo>
                    <a:lnTo>
                      <a:pt x="2366" y="68"/>
                    </a:lnTo>
                    <a:lnTo>
                      <a:pt x="2334" y="54"/>
                    </a:lnTo>
                    <a:lnTo>
                      <a:pt x="2302" y="43"/>
                    </a:lnTo>
                    <a:lnTo>
                      <a:pt x="2266" y="33"/>
                    </a:lnTo>
                    <a:lnTo>
                      <a:pt x="2234" y="22"/>
                    </a:lnTo>
                    <a:lnTo>
                      <a:pt x="2199" y="15"/>
                    </a:lnTo>
                    <a:lnTo>
                      <a:pt x="2163" y="11"/>
                    </a:lnTo>
                    <a:lnTo>
                      <a:pt x="2131" y="4"/>
                    </a:lnTo>
                    <a:lnTo>
                      <a:pt x="2092" y="4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014A96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5"/>
              <p:cNvSpPr>
                <a:spLocks noEditPoints="1"/>
              </p:cNvSpPr>
              <p:nvPr/>
            </p:nvSpPr>
            <p:spPr bwMode="auto">
              <a:xfrm>
                <a:off x="10028861" y="2503126"/>
                <a:ext cx="3018183" cy="958417"/>
              </a:xfrm>
              <a:custGeom>
                <a:avLst/>
                <a:gdLst>
                  <a:gd name="T0" fmla="*/ 228 w 2365"/>
                  <a:gd name="T1" fmla="*/ 510 h 751"/>
                  <a:gd name="T2" fmla="*/ 235 w 2365"/>
                  <a:gd name="T3" fmla="*/ 550 h 751"/>
                  <a:gd name="T4" fmla="*/ 252 w 2365"/>
                  <a:gd name="T5" fmla="*/ 568 h 751"/>
                  <a:gd name="T6" fmla="*/ 288 w 2365"/>
                  <a:gd name="T7" fmla="*/ 578 h 751"/>
                  <a:gd name="T8" fmla="*/ 618 w 2365"/>
                  <a:gd name="T9" fmla="*/ 582 h 751"/>
                  <a:gd name="T10" fmla="*/ 664 w 2365"/>
                  <a:gd name="T11" fmla="*/ 571 h 751"/>
                  <a:gd name="T12" fmla="*/ 689 w 2365"/>
                  <a:gd name="T13" fmla="*/ 546 h 751"/>
                  <a:gd name="T14" fmla="*/ 693 w 2365"/>
                  <a:gd name="T15" fmla="*/ 503 h 751"/>
                  <a:gd name="T16" fmla="*/ 679 w 2365"/>
                  <a:gd name="T17" fmla="*/ 478 h 751"/>
                  <a:gd name="T18" fmla="*/ 650 w 2365"/>
                  <a:gd name="T19" fmla="*/ 460 h 751"/>
                  <a:gd name="T20" fmla="*/ 586 w 2365"/>
                  <a:gd name="T21" fmla="*/ 453 h 751"/>
                  <a:gd name="T22" fmla="*/ 171 w 2365"/>
                  <a:gd name="T23" fmla="*/ 442 h 751"/>
                  <a:gd name="T24" fmla="*/ 103 w 2365"/>
                  <a:gd name="T25" fmla="*/ 424 h 751"/>
                  <a:gd name="T26" fmla="*/ 54 w 2365"/>
                  <a:gd name="T27" fmla="*/ 399 h 751"/>
                  <a:gd name="T28" fmla="*/ 22 w 2365"/>
                  <a:gd name="T29" fmla="*/ 352 h 751"/>
                  <a:gd name="T30" fmla="*/ 11 w 2365"/>
                  <a:gd name="T31" fmla="*/ 309 h 751"/>
                  <a:gd name="T32" fmla="*/ 4 w 2365"/>
                  <a:gd name="T33" fmla="*/ 226 h 751"/>
                  <a:gd name="T34" fmla="*/ 11 w 2365"/>
                  <a:gd name="T35" fmla="*/ 144 h 751"/>
                  <a:gd name="T36" fmla="*/ 32 w 2365"/>
                  <a:gd name="T37" fmla="*/ 83 h 751"/>
                  <a:gd name="T38" fmla="*/ 78 w 2365"/>
                  <a:gd name="T39" fmla="*/ 36 h 751"/>
                  <a:gd name="T40" fmla="*/ 121 w 2365"/>
                  <a:gd name="T41" fmla="*/ 18 h 751"/>
                  <a:gd name="T42" fmla="*/ 231 w 2365"/>
                  <a:gd name="T43" fmla="*/ 0 h 751"/>
                  <a:gd name="T44" fmla="*/ 686 w 2365"/>
                  <a:gd name="T45" fmla="*/ 0 h 751"/>
                  <a:gd name="T46" fmla="*/ 760 w 2365"/>
                  <a:gd name="T47" fmla="*/ 7 h 751"/>
                  <a:gd name="T48" fmla="*/ 831 w 2365"/>
                  <a:gd name="T49" fmla="*/ 36 h 751"/>
                  <a:gd name="T50" fmla="*/ 870 w 2365"/>
                  <a:gd name="T51" fmla="*/ 83 h 751"/>
                  <a:gd name="T52" fmla="*/ 892 w 2365"/>
                  <a:gd name="T53" fmla="*/ 144 h 751"/>
                  <a:gd name="T54" fmla="*/ 895 w 2365"/>
                  <a:gd name="T55" fmla="*/ 237 h 751"/>
                  <a:gd name="T56" fmla="*/ 675 w 2365"/>
                  <a:gd name="T57" fmla="*/ 216 h 751"/>
                  <a:gd name="T58" fmla="*/ 657 w 2365"/>
                  <a:gd name="T59" fmla="*/ 176 h 751"/>
                  <a:gd name="T60" fmla="*/ 636 w 2365"/>
                  <a:gd name="T61" fmla="*/ 165 h 751"/>
                  <a:gd name="T62" fmla="*/ 341 w 2365"/>
                  <a:gd name="T63" fmla="*/ 158 h 751"/>
                  <a:gd name="T64" fmla="*/ 270 w 2365"/>
                  <a:gd name="T65" fmla="*/ 165 h 751"/>
                  <a:gd name="T66" fmla="*/ 245 w 2365"/>
                  <a:gd name="T67" fmla="*/ 183 h 751"/>
                  <a:gd name="T68" fmla="*/ 235 w 2365"/>
                  <a:gd name="T69" fmla="*/ 216 h 751"/>
                  <a:gd name="T70" fmla="*/ 245 w 2365"/>
                  <a:gd name="T71" fmla="*/ 255 h 751"/>
                  <a:gd name="T72" fmla="*/ 274 w 2365"/>
                  <a:gd name="T73" fmla="*/ 273 h 751"/>
                  <a:gd name="T74" fmla="*/ 324 w 2365"/>
                  <a:gd name="T75" fmla="*/ 280 h 751"/>
                  <a:gd name="T76" fmla="*/ 753 w 2365"/>
                  <a:gd name="T77" fmla="*/ 291 h 751"/>
                  <a:gd name="T78" fmla="*/ 824 w 2365"/>
                  <a:gd name="T79" fmla="*/ 309 h 751"/>
                  <a:gd name="T80" fmla="*/ 874 w 2365"/>
                  <a:gd name="T81" fmla="*/ 345 h 751"/>
                  <a:gd name="T82" fmla="*/ 906 w 2365"/>
                  <a:gd name="T83" fmla="*/ 395 h 751"/>
                  <a:gd name="T84" fmla="*/ 920 w 2365"/>
                  <a:gd name="T85" fmla="*/ 438 h 751"/>
                  <a:gd name="T86" fmla="*/ 927 w 2365"/>
                  <a:gd name="T87" fmla="*/ 525 h 751"/>
                  <a:gd name="T88" fmla="*/ 920 w 2365"/>
                  <a:gd name="T89" fmla="*/ 611 h 751"/>
                  <a:gd name="T90" fmla="*/ 885 w 2365"/>
                  <a:gd name="T91" fmla="*/ 679 h 751"/>
                  <a:gd name="T92" fmla="*/ 842 w 2365"/>
                  <a:gd name="T93" fmla="*/ 715 h 751"/>
                  <a:gd name="T94" fmla="*/ 785 w 2365"/>
                  <a:gd name="T95" fmla="*/ 736 h 751"/>
                  <a:gd name="T96" fmla="*/ 693 w 2365"/>
                  <a:gd name="T97" fmla="*/ 747 h 751"/>
                  <a:gd name="T98" fmla="*/ 313 w 2365"/>
                  <a:gd name="T99" fmla="*/ 751 h 751"/>
                  <a:gd name="T100" fmla="*/ 132 w 2365"/>
                  <a:gd name="T101" fmla="*/ 736 h 751"/>
                  <a:gd name="T102" fmla="*/ 75 w 2365"/>
                  <a:gd name="T103" fmla="*/ 715 h 751"/>
                  <a:gd name="T104" fmla="*/ 32 w 2365"/>
                  <a:gd name="T105" fmla="*/ 672 h 751"/>
                  <a:gd name="T106" fmla="*/ 7 w 2365"/>
                  <a:gd name="T107" fmla="*/ 614 h 751"/>
                  <a:gd name="T108" fmla="*/ 4 w 2365"/>
                  <a:gd name="T109" fmla="*/ 496 h 751"/>
                  <a:gd name="T110" fmla="*/ 2117 w 2365"/>
                  <a:gd name="T111" fmla="*/ 740 h 751"/>
                  <a:gd name="T112" fmla="*/ 1680 w 2365"/>
                  <a:gd name="T113" fmla="*/ 7 h 751"/>
                  <a:gd name="T114" fmla="*/ 1595 w 2365"/>
                  <a:gd name="T115" fmla="*/ 618 h 751"/>
                  <a:gd name="T116" fmla="*/ 1680 w 2365"/>
                  <a:gd name="T117" fmla="*/ 44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65" h="751">
                    <a:moveTo>
                      <a:pt x="4" y="496"/>
                    </a:moveTo>
                    <a:lnTo>
                      <a:pt x="228" y="496"/>
                    </a:lnTo>
                    <a:lnTo>
                      <a:pt x="228" y="510"/>
                    </a:lnTo>
                    <a:lnTo>
                      <a:pt x="231" y="532"/>
                    </a:lnTo>
                    <a:lnTo>
                      <a:pt x="231" y="539"/>
                    </a:lnTo>
                    <a:lnTo>
                      <a:pt x="235" y="550"/>
                    </a:lnTo>
                    <a:lnTo>
                      <a:pt x="238" y="557"/>
                    </a:lnTo>
                    <a:lnTo>
                      <a:pt x="245" y="564"/>
                    </a:lnTo>
                    <a:lnTo>
                      <a:pt x="252" y="568"/>
                    </a:lnTo>
                    <a:lnTo>
                      <a:pt x="260" y="571"/>
                    </a:lnTo>
                    <a:lnTo>
                      <a:pt x="270" y="575"/>
                    </a:lnTo>
                    <a:lnTo>
                      <a:pt x="288" y="578"/>
                    </a:lnTo>
                    <a:lnTo>
                      <a:pt x="309" y="578"/>
                    </a:lnTo>
                    <a:lnTo>
                      <a:pt x="334" y="582"/>
                    </a:lnTo>
                    <a:lnTo>
                      <a:pt x="618" y="582"/>
                    </a:lnTo>
                    <a:lnTo>
                      <a:pt x="636" y="578"/>
                    </a:lnTo>
                    <a:lnTo>
                      <a:pt x="650" y="575"/>
                    </a:lnTo>
                    <a:lnTo>
                      <a:pt x="664" y="571"/>
                    </a:lnTo>
                    <a:lnTo>
                      <a:pt x="675" y="564"/>
                    </a:lnTo>
                    <a:lnTo>
                      <a:pt x="686" y="557"/>
                    </a:lnTo>
                    <a:lnTo>
                      <a:pt x="689" y="546"/>
                    </a:lnTo>
                    <a:lnTo>
                      <a:pt x="693" y="535"/>
                    </a:lnTo>
                    <a:lnTo>
                      <a:pt x="696" y="521"/>
                    </a:lnTo>
                    <a:lnTo>
                      <a:pt x="693" y="503"/>
                    </a:lnTo>
                    <a:lnTo>
                      <a:pt x="689" y="492"/>
                    </a:lnTo>
                    <a:lnTo>
                      <a:pt x="686" y="481"/>
                    </a:lnTo>
                    <a:lnTo>
                      <a:pt x="679" y="478"/>
                    </a:lnTo>
                    <a:lnTo>
                      <a:pt x="675" y="474"/>
                    </a:lnTo>
                    <a:lnTo>
                      <a:pt x="661" y="463"/>
                    </a:lnTo>
                    <a:lnTo>
                      <a:pt x="650" y="460"/>
                    </a:lnTo>
                    <a:lnTo>
                      <a:pt x="640" y="460"/>
                    </a:lnTo>
                    <a:lnTo>
                      <a:pt x="615" y="456"/>
                    </a:lnTo>
                    <a:lnTo>
                      <a:pt x="586" y="453"/>
                    </a:lnTo>
                    <a:lnTo>
                      <a:pt x="231" y="446"/>
                    </a:lnTo>
                    <a:lnTo>
                      <a:pt x="199" y="446"/>
                    </a:lnTo>
                    <a:lnTo>
                      <a:pt x="171" y="442"/>
                    </a:lnTo>
                    <a:lnTo>
                      <a:pt x="146" y="438"/>
                    </a:lnTo>
                    <a:lnTo>
                      <a:pt x="121" y="431"/>
                    </a:lnTo>
                    <a:lnTo>
                      <a:pt x="103" y="424"/>
                    </a:lnTo>
                    <a:lnTo>
                      <a:pt x="82" y="417"/>
                    </a:lnTo>
                    <a:lnTo>
                      <a:pt x="68" y="410"/>
                    </a:lnTo>
                    <a:lnTo>
                      <a:pt x="54" y="399"/>
                    </a:lnTo>
                    <a:lnTo>
                      <a:pt x="43" y="384"/>
                    </a:lnTo>
                    <a:lnTo>
                      <a:pt x="32" y="370"/>
                    </a:lnTo>
                    <a:lnTo>
                      <a:pt x="22" y="352"/>
                    </a:lnTo>
                    <a:lnTo>
                      <a:pt x="15" y="331"/>
                    </a:lnTo>
                    <a:lnTo>
                      <a:pt x="15" y="320"/>
                    </a:lnTo>
                    <a:lnTo>
                      <a:pt x="11" y="309"/>
                    </a:lnTo>
                    <a:lnTo>
                      <a:pt x="7" y="284"/>
                    </a:lnTo>
                    <a:lnTo>
                      <a:pt x="4" y="255"/>
                    </a:lnTo>
                    <a:lnTo>
                      <a:pt x="4" y="226"/>
                    </a:lnTo>
                    <a:lnTo>
                      <a:pt x="4" y="198"/>
                    </a:lnTo>
                    <a:lnTo>
                      <a:pt x="7" y="169"/>
                    </a:lnTo>
                    <a:lnTo>
                      <a:pt x="11" y="144"/>
                    </a:lnTo>
                    <a:lnTo>
                      <a:pt x="15" y="122"/>
                    </a:lnTo>
                    <a:lnTo>
                      <a:pt x="25" y="101"/>
                    </a:lnTo>
                    <a:lnTo>
                      <a:pt x="32" y="83"/>
                    </a:lnTo>
                    <a:lnTo>
                      <a:pt x="43" y="68"/>
                    </a:lnTo>
                    <a:lnTo>
                      <a:pt x="57" y="54"/>
                    </a:lnTo>
                    <a:lnTo>
                      <a:pt x="78" y="36"/>
                    </a:lnTo>
                    <a:lnTo>
                      <a:pt x="93" y="29"/>
                    </a:lnTo>
                    <a:lnTo>
                      <a:pt x="107" y="22"/>
                    </a:lnTo>
                    <a:lnTo>
                      <a:pt x="121" y="18"/>
                    </a:lnTo>
                    <a:lnTo>
                      <a:pt x="139" y="11"/>
                    </a:lnTo>
                    <a:lnTo>
                      <a:pt x="178" y="4"/>
                    </a:lnTo>
                    <a:lnTo>
                      <a:pt x="231" y="0"/>
                    </a:lnTo>
                    <a:lnTo>
                      <a:pt x="309" y="0"/>
                    </a:lnTo>
                    <a:lnTo>
                      <a:pt x="657" y="0"/>
                    </a:lnTo>
                    <a:lnTo>
                      <a:pt x="686" y="0"/>
                    </a:lnTo>
                    <a:lnTo>
                      <a:pt x="711" y="0"/>
                    </a:lnTo>
                    <a:lnTo>
                      <a:pt x="735" y="4"/>
                    </a:lnTo>
                    <a:lnTo>
                      <a:pt x="760" y="7"/>
                    </a:lnTo>
                    <a:lnTo>
                      <a:pt x="799" y="22"/>
                    </a:lnTo>
                    <a:lnTo>
                      <a:pt x="817" y="29"/>
                    </a:lnTo>
                    <a:lnTo>
                      <a:pt x="831" y="36"/>
                    </a:lnTo>
                    <a:lnTo>
                      <a:pt x="846" y="50"/>
                    </a:lnTo>
                    <a:lnTo>
                      <a:pt x="860" y="65"/>
                    </a:lnTo>
                    <a:lnTo>
                      <a:pt x="870" y="83"/>
                    </a:lnTo>
                    <a:lnTo>
                      <a:pt x="881" y="101"/>
                    </a:lnTo>
                    <a:lnTo>
                      <a:pt x="888" y="122"/>
                    </a:lnTo>
                    <a:lnTo>
                      <a:pt x="892" y="144"/>
                    </a:lnTo>
                    <a:lnTo>
                      <a:pt x="895" y="169"/>
                    </a:lnTo>
                    <a:lnTo>
                      <a:pt x="899" y="194"/>
                    </a:lnTo>
                    <a:lnTo>
                      <a:pt x="895" y="237"/>
                    </a:lnTo>
                    <a:lnTo>
                      <a:pt x="679" y="237"/>
                    </a:lnTo>
                    <a:lnTo>
                      <a:pt x="679" y="234"/>
                    </a:lnTo>
                    <a:lnTo>
                      <a:pt x="675" y="216"/>
                    </a:lnTo>
                    <a:lnTo>
                      <a:pt x="672" y="201"/>
                    </a:lnTo>
                    <a:lnTo>
                      <a:pt x="668" y="187"/>
                    </a:lnTo>
                    <a:lnTo>
                      <a:pt x="657" y="176"/>
                    </a:lnTo>
                    <a:lnTo>
                      <a:pt x="647" y="169"/>
                    </a:lnTo>
                    <a:lnTo>
                      <a:pt x="643" y="165"/>
                    </a:lnTo>
                    <a:lnTo>
                      <a:pt x="636" y="165"/>
                    </a:lnTo>
                    <a:lnTo>
                      <a:pt x="622" y="162"/>
                    </a:lnTo>
                    <a:lnTo>
                      <a:pt x="604" y="158"/>
                    </a:lnTo>
                    <a:lnTo>
                      <a:pt x="341" y="158"/>
                    </a:lnTo>
                    <a:lnTo>
                      <a:pt x="299" y="162"/>
                    </a:lnTo>
                    <a:lnTo>
                      <a:pt x="284" y="162"/>
                    </a:lnTo>
                    <a:lnTo>
                      <a:pt x="270" y="165"/>
                    </a:lnTo>
                    <a:lnTo>
                      <a:pt x="263" y="169"/>
                    </a:lnTo>
                    <a:lnTo>
                      <a:pt x="256" y="173"/>
                    </a:lnTo>
                    <a:lnTo>
                      <a:pt x="245" y="183"/>
                    </a:lnTo>
                    <a:lnTo>
                      <a:pt x="238" y="198"/>
                    </a:lnTo>
                    <a:lnTo>
                      <a:pt x="235" y="208"/>
                    </a:lnTo>
                    <a:lnTo>
                      <a:pt x="235" y="216"/>
                    </a:lnTo>
                    <a:lnTo>
                      <a:pt x="235" y="234"/>
                    </a:lnTo>
                    <a:lnTo>
                      <a:pt x="238" y="244"/>
                    </a:lnTo>
                    <a:lnTo>
                      <a:pt x="245" y="255"/>
                    </a:lnTo>
                    <a:lnTo>
                      <a:pt x="252" y="262"/>
                    </a:lnTo>
                    <a:lnTo>
                      <a:pt x="267" y="270"/>
                    </a:lnTo>
                    <a:lnTo>
                      <a:pt x="274" y="273"/>
                    </a:lnTo>
                    <a:lnTo>
                      <a:pt x="284" y="277"/>
                    </a:lnTo>
                    <a:lnTo>
                      <a:pt x="302" y="280"/>
                    </a:lnTo>
                    <a:lnTo>
                      <a:pt x="324" y="280"/>
                    </a:lnTo>
                    <a:lnTo>
                      <a:pt x="696" y="287"/>
                    </a:lnTo>
                    <a:lnTo>
                      <a:pt x="725" y="287"/>
                    </a:lnTo>
                    <a:lnTo>
                      <a:pt x="753" y="291"/>
                    </a:lnTo>
                    <a:lnTo>
                      <a:pt x="782" y="295"/>
                    </a:lnTo>
                    <a:lnTo>
                      <a:pt x="803" y="302"/>
                    </a:lnTo>
                    <a:lnTo>
                      <a:pt x="824" y="309"/>
                    </a:lnTo>
                    <a:lnTo>
                      <a:pt x="846" y="320"/>
                    </a:lnTo>
                    <a:lnTo>
                      <a:pt x="860" y="331"/>
                    </a:lnTo>
                    <a:lnTo>
                      <a:pt x="874" y="345"/>
                    </a:lnTo>
                    <a:lnTo>
                      <a:pt x="888" y="359"/>
                    </a:lnTo>
                    <a:lnTo>
                      <a:pt x="899" y="374"/>
                    </a:lnTo>
                    <a:lnTo>
                      <a:pt x="906" y="395"/>
                    </a:lnTo>
                    <a:lnTo>
                      <a:pt x="913" y="417"/>
                    </a:lnTo>
                    <a:lnTo>
                      <a:pt x="917" y="428"/>
                    </a:lnTo>
                    <a:lnTo>
                      <a:pt x="920" y="438"/>
                    </a:lnTo>
                    <a:lnTo>
                      <a:pt x="924" y="467"/>
                    </a:lnTo>
                    <a:lnTo>
                      <a:pt x="927" y="496"/>
                    </a:lnTo>
                    <a:lnTo>
                      <a:pt x="927" y="525"/>
                    </a:lnTo>
                    <a:lnTo>
                      <a:pt x="927" y="557"/>
                    </a:lnTo>
                    <a:lnTo>
                      <a:pt x="924" y="586"/>
                    </a:lnTo>
                    <a:lnTo>
                      <a:pt x="920" y="611"/>
                    </a:lnTo>
                    <a:lnTo>
                      <a:pt x="913" y="632"/>
                    </a:lnTo>
                    <a:lnTo>
                      <a:pt x="902" y="657"/>
                    </a:lnTo>
                    <a:lnTo>
                      <a:pt x="885" y="679"/>
                    </a:lnTo>
                    <a:lnTo>
                      <a:pt x="878" y="690"/>
                    </a:lnTo>
                    <a:lnTo>
                      <a:pt x="867" y="697"/>
                    </a:lnTo>
                    <a:lnTo>
                      <a:pt x="842" y="715"/>
                    </a:lnTo>
                    <a:lnTo>
                      <a:pt x="828" y="722"/>
                    </a:lnTo>
                    <a:lnTo>
                      <a:pt x="810" y="729"/>
                    </a:lnTo>
                    <a:lnTo>
                      <a:pt x="785" y="736"/>
                    </a:lnTo>
                    <a:lnTo>
                      <a:pt x="760" y="740"/>
                    </a:lnTo>
                    <a:lnTo>
                      <a:pt x="728" y="744"/>
                    </a:lnTo>
                    <a:lnTo>
                      <a:pt x="693" y="747"/>
                    </a:lnTo>
                    <a:lnTo>
                      <a:pt x="657" y="751"/>
                    </a:lnTo>
                    <a:lnTo>
                      <a:pt x="615" y="751"/>
                    </a:lnTo>
                    <a:lnTo>
                      <a:pt x="313" y="751"/>
                    </a:lnTo>
                    <a:lnTo>
                      <a:pt x="238" y="747"/>
                    </a:lnTo>
                    <a:lnTo>
                      <a:pt x="181" y="744"/>
                    </a:lnTo>
                    <a:lnTo>
                      <a:pt x="132" y="736"/>
                    </a:lnTo>
                    <a:lnTo>
                      <a:pt x="114" y="733"/>
                    </a:lnTo>
                    <a:lnTo>
                      <a:pt x="96" y="726"/>
                    </a:lnTo>
                    <a:lnTo>
                      <a:pt x="75" y="715"/>
                    </a:lnTo>
                    <a:lnTo>
                      <a:pt x="54" y="701"/>
                    </a:lnTo>
                    <a:lnTo>
                      <a:pt x="39" y="683"/>
                    </a:lnTo>
                    <a:lnTo>
                      <a:pt x="32" y="672"/>
                    </a:lnTo>
                    <a:lnTo>
                      <a:pt x="25" y="665"/>
                    </a:lnTo>
                    <a:lnTo>
                      <a:pt x="15" y="639"/>
                    </a:lnTo>
                    <a:lnTo>
                      <a:pt x="7" y="614"/>
                    </a:lnTo>
                    <a:lnTo>
                      <a:pt x="4" y="586"/>
                    </a:lnTo>
                    <a:lnTo>
                      <a:pt x="0" y="557"/>
                    </a:lnTo>
                    <a:lnTo>
                      <a:pt x="4" y="496"/>
                    </a:lnTo>
                    <a:close/>
                    <a:moveTo>
                      <a:pt x="1595" y="618"/>
                    </a:moveTo>
                    <a:lnTo>
                      <a:pt x="2046" y="618"/>
                    </a:lnTo>
                    <a:lnTo>
                      <a:pt x="2117" y="740"/>
                    </a:lnTo>
                    <a:lnTo>
                      <a:pt x="2365" y="740"/>
                    </a:lnTo>
                    <a:lnTo>
                      <a:pt x="1968" y="7"/>
                    </a:lnTo>
                    <a:lnTo>
                      <a:pt x="1680" y="7"/>
                    </a:lnTo>
                    <a:lnTo>
                      <a:pt x="1275" y="740"/>
                    </a:lnTo>
                    <a:lnTo>
                      <a:pt x="1520" y="740"/>
                    </a:lnTo>
                    <a:lnTo>
                      <a:pt x="1595" y="618"/>
                    </a:lnTo>
                    <a:close/>
                    <a:moveTo>
                      <a:pt x="1822" y="183"/>
                    </a:moveTo>
                    <a:lnTo>
                      <a:pt x="1964" y="442"/>
                    </a:lnTo>
                    <a:lnTo>
                      <a:pt x="1680" y="442"/>
                    </a:lnTo>
                    <a:lnTo>
                      <a:pt x="1822" y="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2773737" y="1611529"/>
              <a:ext cx="6766344" cy="1200892"/>
            </a:xfrm>
            <a:custGeom>
              <a:avLst/>
              <a:gdLst>
                <a:gd name="T0" fmla="*/ 774 w 5302"/>
                <a:gd name="T1" fmla="*/ 489 h 941"/>
                <a:gd name="T2" fmla="*/ 817 w 5302"/>
                <a:gd name="T3" fmla="*/ 754 h 941"/>
                <a:gd name="T4" fmla="*/ 809 w 5302"/>
                <a:gd name="T5" fmla="*/ 198 h 941"/>
                <a:gd name="T6" fmla="*/ 1204 w 5302"/>
                <a:gd name="T7" fmla="*/ 399 h 941"/>
                <a:gd name="T8" fmla="*/ 1310 w 5302"/>
                <a:gd name="T9" fmla="*/ 198 h 941"/>
                <a:gd name="T10" fmla="*/ 1978 w 5302"/>
                <a:gd name="T11" fmla="*/ 930 h 941"/>
                <a:gd name="T12" fmla="*/ 2926 w 5302"/>
                <a:gd name="T13" fmla="*/ 489 h 941"/>
                <a:gd name="T14" fmla="*/ 2969 w 5302"/>
                <a:gd name="T15" fmla="*/ 754 h 941"/>
                <a:gd name="T16" fmla="*/ 2958 w 5302"/>
                <a:gd name="T17" fmla="*/ 198 h 941"/>
                <a:gd name="T18" fmla="*/ 3356 w 5302"/>
                <a:gd name="T19" fmla="*/ 560 h 941"/>
                <a:gd name="T20" fmla="*/ 3764 w 5302"/>
                <a:gd name="T21" fmla="*/ 550 h 941"/>
                <a:gd name="T22" fmla="*/ 3789 w 5302"/>
                <a:gd name="T23" fmla="*/ 521 h 941"/>
                <a:gd name="T24" fmla="*/ 3796 w 5302"/>
                <a:gd name="T25" fmla="*/ 446 h 941"/>
                <a:gd name="T26" fmla="*/ 3764 w 5302"/>
                <a:gd name="T27" fmla="*/ 392 h 941"/>
                <a:gd name="T28" fmla="*/ 3725 w 5302"/>
                <a:gd name="T29" fmla="*/ 198 h 941"/>
                <a:gd name="T30" fmla="*/ 3860 w 5302"/>
                <a:gd name="T31" fmla="*/ 208 h 941"/>
                <a:gd name="T32" fmla="*/ 3949 w 5302"/>
                <a:gd name="T33" fmla="*/ 241 h 941"/>
                <a:gd name="T34" fmla="*/ 3981 w 5302"/>
                <a:gd name="T35" fmla="*/ 270 h 941"/>
                <a:gd name="T36" fmla="*/ 4023 w 5302"/>
                <a:gd name="T37" fmla="*/ 370 h 941"/>
                <a:gd name="T38" fmla="*/ 4023 w 5302"/>
                <a:gd name="T39" fmla="*/ 514 h 941"/>
                <a:gd name="T40" fmla="*/ 3988 w 5302"/>
                <a:gd name="T41" fmla="*/ 593 h 941"/>
                <a:gd name="T42" fmla="*/ 3938 w 5302"/>
                <a:gd name="T43" fmla="*/ 632 h 941"/>
                <a:gd name="T44" fmla="*/ 3956 w 5302"/>
                <a:gd name="T45" fmla="*/ 661 h 941"/>
                <a:gd name="T46" fmla="*/ 3991 w 5302"/>
                <a:gd name="T47" fmla="*/ 690 h 941"/>
                <a:gd name="T48" fmla="*/ 4013 w 5302"/>
                <a:gd name="T49" fmla="*/ 729 h 941"/>
                <a:gd name="T50" fmla="*/ 4020 w 5302"/>
                <a:gd name="T51" fmla="*/ 930 h 941"/>
                <a:gd name="T52" fmla="*/ 3793 w 5302"/>
                <a:gd name="T53" fmla="*/ 787 h 941"/>
                <a:gd name="T54" fmla="*/ 3768 w 5302"/>
                <a:gd name="T55" fmla="*/ 754 h 941"/>
                <a:gd name="T56" fmla="*/ 3693 w 5302"/>
                <a:gd name="T57" fmla="*/ 744 h 941"/>
                <a:gd name="T58" fmla="*/ 3128 w 5302"/>
                <a:gd name="T59" fmla="*/ 198 h 941"/>
                <a:gd name="T60" fmla="*/ 4886 w 5302"/>
                <a:gd name="T61" fmla="*/ 772 h 941"/>
                <a:gd name="T62" fmla="*/ 4858 w 5302"/>
                <a:gd name="T63" fmla="*/ 848 h 941"/>
                <a:gd name="T64" fmla="*/ 4815 w 5302"/>
                <a:gd name="T65" fmla="*/ 894 h 941"/>
                <a:gd name="T66" fmla="*/ 4709 w 5302"/>
                <a:gd name="T67" fmla="*/ 930 h 941"/>
                <a:gd name="T68" fmla="*/ 4435 w 5302"/>
                <a:gd name="T69" fmla="*/ 941 h 941"/>
                <a:gd name="T70" fmla="*/ 4293 w 5302"/>
                <a:gd name="T71" fmla="*/ 927 h 941"/>
                <a:gd name="T72" fmla="*/ 4204 w 5302"/>
                <a:gd name="T73" fmla="*/ 891 h 941"/>
                <a:gd name="T74" fmla="*/ 4165 w 5302"/>
                <a:gd name="T75" fmla="*/ 841 h 941"/>
                <a:gd name="T76" fmla="*/ 4144 w 5302"/>
                <a:gd name="T77" fmla="*/ 744 h 941"/>
                <a:gd name="T78" fmla="*/ 4361 w 5302"/>
                <a:gd name="T79" fmla="*/ 639 h 941"/>
                <a:gd name="T80" fmla="*/ 4378 w 5302"/>
                <a:gd name="T81" fmla="*/ 729 h 941"/>
                <a:gd name="T82" fmla="*/ 4410 w 5302"/>
                <a:gd name="T83" fmla="*/ 751 h 941"/>
                <a:gd name="T84" fmla="*/ 4595 w 5302"/>
                <a:gd name="T85" fmla="*/ 754 h 941"/>
                <a:gd name="T86" fmla="*/ 4645 w 5302"/>
                <a:gd name="T87" fmla="*/ 733 h 941"/>
                <a:gd name="T88" fmla="*/ 4659 w 5302"/>
                <a:gd name="T89" fmla="*/ 704 h 941"/>
                <a:gd name="T90" fmla="*/ 4890 w 5302"/>
                <a:gd name="T91" fmla="*/ 198 h 941"/>
                <a:gd name="T92" fmla="*/ 5078 w 5302"/>
                <a:gd name="T93" fmla="*/ 198 h 941"/>
                <a:gd name="T94" fmla="*/ 5273 w 5302"/>
                <a:gd name="T9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02" h="941">
                  <a:moveTo>
                    <a:pt x="809" y="377"/>
                  </a:moveTo>
                  <a:lnTo>
                    <a:pt x="227" y="377"/>
                  </a:lnTo>
                  <a:lnTo>
                    <a:pt x="227" y="489"/>
                  </a:lnTo>
                  <a:lnTo>
                    <a:pt x="774" y="489"/>
                  </a:lnTo>
                  <a:lnTo>
                    <a:pt x="774" y="643"/>
                  </a:lnTo>
                  <a:lnTo>
                    <a:pt x="227" y="643"/>
                  </a:lnTo>
                  <a:lnTo>
                    <a:pt x="227" y="754"/>
                  </a:lnTo>
                  <a:lnTo>
                    <a:pt x="817" y="754"/>
                  </a:lnTo>
                  <a:lnTo>
                    <a:pt x="817" y="930"/>
                  </a:lnTo>
                  <a:lnTo>
                    <a:pt x="0" y="930"/>
                  </a:lnTo>
                  <a:lnTo>
                    <a:pt x="0" y="198"/>
                  </a:lnTo>
                  <a:lnTo>
                    <a:pt x="809" y="198"/>
                  </a:lnTo>
                  <a:lnTo>
                    <a:pt x="809" y="377"/>
                  </a:lnTo>
                  <a:close/>
                  <a:moveTo>
                    <a:pt x="1978" y="930"/>
                  </a:moveTo>
                  <a:lnTo>
                    <a:pt x="1648" y="930"/>
                  </a:lnTo>
                  <a:lnTo>
                    <a:pt x="1204" y="399"/>
                  </a:lnTo>
                  <a:lnTo>
                    <a:pt x="1204" y="930"/>
                  </a:lnTo>
                  <a:lnTo>
                    <a:pt x="976" y="930"/>
                  </a:lnTo>
                  <a:lnTo>
                    <a:pt x="976" y="198"/>
                  </a:lnTo>
                  <a:lnTo>
                    <a:pt x="1310" y="198"/>
                  </a:lnTo>
                  <a:lnTo>
                    <a:pt x="1754" y="736"/>
                  </a:lnTo>
                  <a:lnTo>
                    <a:pt x="1754" y="198"/>
                  </a:lnTo>
                  <a:lnTo>
                    <a:pt x="1978" y="198"/>
                  </a:lnTo>
                  <a:lnTo>
                    <a:pt x="1978" y="930"/>
                  </a:lnTo>
                  <a:close/>
                  <a:moveTo>
                    <a:pt x="2958" y="377"/>
                  </a:moveTo>
                  <a:lnTo>
                    <a:pt x="2376" y="377"/>
                  </a:lnTo>
                  <a:lnTo>
                    <a:pt x="2376" y="489"/>
                  </a:lnTo>
                  <a:lnTo>
                    <a:pt x="2926" y="489"/>
                  </a:lnTo>
                  <a:lnTo>
                    <a:pt x="2926" y="643"/>
                  </a:lnTo>
                  <a:lnTo>
                    <a:pt x="2376" y="643"/>
                  </a:lnTo>
                  <a:lnTo>
                    <a:pt x="2376" y="754"/>
                  </a:lnTo>
                  <a:lnTo>
                    <a:pt x="2969" y="754"/>
                  </a:lnTo>
                  <a:lnTo>
                    <a:pt x="2969" y="930"/>
                  </a:lnTo>
                  <a:lnTo>
                    <a:pt x="2148" y="930"/>
                  </a:lnTo>
                  <a:lnTo>
                    <a:pt x="2148" y="198"/>
                  </a:lnTo>
                  <a:lnTo>
                    <a:pt x="2958" y="198"/>
                  </a:lnTo>
                  <a:lnTo>
                    <a:pt x="2958" y="377"/>
                  </a:lnTo>
                  <a:close/>
                  <a:moveTo>
                    <a:pt x="3714" y="381"/>
                  </a:moveTo>
                  <a:lnTo>
                    <a:pt x="3356" y="381"/>
                  </a:lnTo>
                  <a:lnTo>
                    <a:pt x="3356" y="560"/>
                  </a:lnTo>
                  <a:lnTo>
                    <a:pt x="3714" y="560"/>
                  </a:lnTo>
                  <a:lnTo>
                    <a:pt x="3739" y="557"/>
                  </a:lnTo>
                  <a:lnTo>
                    <a:pt x="3757" y="553"/>
                  </a:lnTo>
                  <a:lnTo>
                    <a:pt x="3764" y="550"/>
                  </a:lnTo>
                  <a:lnTo>
                    <a:pt x="3771" y="546"/>
                  </a:lnTo>
                  <a:lnTo>
                    <a:pt x="3778" y="542"/>
                  </a:lnTo>
                  <a:lnTo>
                    <a:pt x="3782" y="535"/>
                  </a:lnTo>
                  <a:lnTo>
                    <a:pt x="3789" y="521"/>
                  </a:lnTo>
                  <a:lnTo>
                    <a:pt x="3793" y="507"/>
                  </a:lnTo>
                  <a:lnTo>
                    <a:pt x="3796" y="485"/>
                  </a:lnTo>
                  <a:lnTo>
                    <a:pt x="3796" y="463"/>
                  </a:lnTo>
                  <a:lnTo>
                    <a:pt x="3796" y="446"/>
                  </a:lnTo>
                  <a:lnTo>
                    <a:pt x="3793" y="428"/>
                  </a:lnTo>
                  <a:lnTo>
                    <a:pt x="3785" y="413"/>
                  </a:lnTo>
                  <a:lnTo>
                    <a:pt x="3778" y="402"/>
                  </a:lnTo>
                  <a:lnTo>
                    <a:pt x="3764" y="392"/>
                  </a:lnTo>
                  <a:lnTo>
                    <a:pt x="3750" y="384"/>
                  </a:lnTo>
                  <a:lnTo>
                    <a:pt x="3736" y="381"/>
                  </a:lnTo>
                  <a:lnTo>
                    <a:pt x="3714" y="381"/>
                  </a:lnTo>
                  <a:close/>
                  <a:moveTo>
                    <a:pt x="3725" y="198"/>
                  </a:moveTo>
                  <a:lnTo>
                    <a:pt x="3764" y="198"/>
                  </a:lnTo>
                  <a:lnTo>
                    <a:pt x="3800" y="201"/>
                  </a:lnTo>
                  <a:lnTo>
                    <a:pt x="3832" y="205"/>
                  </a:lnTo>
                  <a:lnTo>
                    <a:pt x="3860" y="208"/>
                  </a:lnTo>
                  <a:lnTo>
                    <a:pt x="3885" y="216"/>
                  </a:lnTo>
                  <a:lnTo>
                    <a:pt x="3910" y="219"/>
                  </a:lnTo>
                  <a:lnTo>
                    <a:pt x="3931" y="230"/>
                  </a:lnTo>
                  <a:lnTo>
                    <a:pt x="3949" y="241"/>
                  </a:lnTo>
                  <a:lnTo>
                    <a:pt x="3956" y="244"/>
                  </a:lnTo>
                  <a:lnTo>
                    <a:pt x="3967" y="255"/>
                  </a:lnTo>
                  <a:lnTo>
                    <a:pt x="3974" y="262"/>
                  </a:lnTo>
                  <a:lnTo>
                    <a:pt x="3981" y="270"/>
                  </a:lnTo>
                  <a:lnTo>
                    <a:pt x="3995" y="291"/>
                  </a:lnTo>
                  <a:lnTo>
                    <a:pt x="4009" y="316"/>
                  </a:lnTo>
                  <a:lnTo>
                    <a:pt x="4016" y="341"/>
                  </a:lnTo>
                  <a:lnTo>
                    <a:pt x="4023" y="370"/>
                  </a:lnTo>
                  <a:lnTo>
                    <a:pt x="4027" y="402"/>
                  </a:lnTo>
                  <a:lnTo>
                    <a:pt x="4027" y="438"/>
                  </a:lnTo>
                  <a:lnTo>
                    <a:pt x="4027" y="478"/>
                  </a:lnTo>
                  <a:lnTo>
                    <a:pt x="4023" y="514"/>
                  </a:lnTo>
                  <a:lnTo>
                    <a:pt x="4016" y="542"/>
                  </a:lnTo>
                  <a:lnTo>
                    <a:pt x="4006" y="568"/>
                  </a:lnTo>
                  <a:lnTo>
                    <a:pt x="3998" y="582"/>
                  </a:lnTo>
                  <a:lnTo>
                    <a:pt x="3988" y="593"/>
                  </a:lnTo>
                  <a:lnTo>
                    <a:pt x="3977" y="604"/>
                  </a:lnTo>
                  <a:lnTo>
                    <a:pt x="3967" y="614"/>
                  </a:lnTo>
                  <a:lnTo>
                    <a:pt x="3952" y="622"/>
                  </a:lnTo>
                  <a:lnTo>
                    <a:pt x="3938" y="632"/>
                  </a:lnTo>
                  <a:lnTo>
                    <a:pt x="3920" y="636"/>
                  </a:lnTo>
                  <a:lnTo>
                    <a:pt x="3903" y="643"/>
                  </a:lnTo>
                  <a:lnTo>
                    <a:pt x="3931" y="650"/>
                  </a:lnTo>
                  <a:lnTo>
                    <a:pt x="3956" y="661"/>
                  </a:lnTo>
                  <a:lnTo>
                    <a:pt x="3967" y="668"/>
                  </a:lnTo>
                  <a:lnTo>
                    <a:pt x="3977" y="675"/>
                  </a:lnTo>
                  <a:lnTo>
                    <a:pt x="3984" y="683"/>
                  </a:lnTo>
                  <a:lnTo>
                    <a:pt x="3991" y="690"/>
                  </a:lnTo>
                  <a:lnTo>
                    <a:pt x="3998" y="701"/>
                  </a:lnTo>
                  <a:lnTo>
                    <a:pt x="4006" y="708"/>
                  </a:lnTo>
                  <a:lnTo>
                    <a:pt x="4009" y="718"/>
                  </a:lnTo>
                  <a:lnTo>
                    <a:pt x="4013" y="729"/>
                  </a:lnTo>
                  <a:lnTo>
                    <a:pt x="4016" y="744"/>
                  </a:lnTo>
                  <a:lnTo>
                    <a:pt x="4020" y="754"/>
                  </a:lnTo>
                  <a:lnTo>
                    <a:pt x="4020" y="783"/>
                  </a:lnTo>
                  <a:lnTo>
                    <a:pt x="4020" y="930"/>
                  </a:lnTo>
                  <a:lnTo>
                    <a:pt x="3796" y="930"/>
                  </a:lnTo>
                  <a:lnTo>
                    <a:pt x="3796" y="819"/>
                  </a:lnTo>
                  <a:lnTo>
                    <a:pt x="3793" y="798"/>
                  </a:lnTo>
                  <a:lnTo>
                    <a:pt x="3793" y="787"/>
                  </a:lnTo>
                  <a:lnTo>
                    <a:pt x="3789" y="780"/>
                  </a:lnTo>
                  <a:lnTo>
                    <a:pt x="3778" y="765"/>
                  </a:lnTo>
                  <a:lnTo>
                    <a:pt x="3775" y="762"/>
                  </a:lnTo>
                  <a:lnTo>
                    <a:pt x="3768" y="754"/>
                  </a:lnTo>
                  <a:lnTo>
                    <a:pt x="3753" y="751"/>
                  </a:lnTo>
                  <a:lnTo>
                    <a:pt x="3739" y="747"/>
                  </a:lnTo>
                  <a:lnTo>
                    <a:pt x="3718" y="744"/>
                  </a:lnTo>
                  <a:lnTo>
                    <a:pt x="3693" y="744"/>
                  </a:lnTo>
                  <a:lnTo>
                    <a:pt x="3356" y="744"/>
                  </a:lnTo>
                  <a:lnTo>
                    <a:pt x="3356" y="930"/>
                  </a:lnTo>
                  <a:lnTo>
                    <a:pt x="3128" y="930"/>
                  </a:lnTo>
                  <a:lnTo>
                    <a:pt x="3128" y="198"/>
                  </a:lnTo>
                  <a:lnTo>
                    <a:pt x="3725" y="198"/>
                  </a:lnTo>
                  <a:close/>
                  <a:moveTo>
                    <a:pt x="4890" y="726"/>
                  </a:moveTo>
                  <a:lnTo>
                    <a:pt x="4890" y="747"/>
                  </a:lnTo>
                  <a:lnTo>
                    <a:pt x="4886" y="772"/>
                  </a:lnTo>
                  <a:lnTo>
                    <a:pt x="4883" y="794"/>
                  </a:lnTo>
                  <a:lnTo>
                    <a:pt x="4876" y="812"/>
                  </a:lnTo>
                  <a:lnTo>
                    <a:pt x="4869" y="833"/>
                  </a:lnTo>
                  <a:lnTo>
                    <a:pt x="4858" y="848"/>
                  </a:lnTo>
                  <a:lnTo>
                    <a:pt x="4844" y="866"/>
                  </a:lnTo>
                  <a:lnTo>
                    <a:pt x="4829" y="880"/>
                  </a:lnTo>
                  <a:lnTo>
                    <a:pt x="4822" y="887"/>
                  </a:lnTo>
                  <a:lnTo>
                    <a:pt x="4815" y="894"/>
                  </a:lnTo>
                  <a:lnTo>
                    <a:pt x="4794" y="905"/>
                  </a:lnTo>
                  <a:lnTo>
                    <a:pt x="4769" y="916"/>
                  </a:lnTo>
                  <a:lnTo>
                    <a:pt x="4741" y="923"/>
                  </a:lnTo>
                  <a:lnTo>
                    <a:pt x="4709" y="930"/>
                  </a:lnTo>
                  <a:lnTo>
                    <a:pt x="4673" y="934"/>
                  </a:lnTo>
                  <a:lnTo>
                    <a:pt x="4634" y="938"/>
                  </a:lnTo>
                  <a:lnTo>
                    <a:pt x="4592" y="941"/>
                  </a:lnTo>
                  <a:lnTo>
                    <a:pt x="4435" y="941"/>
                  </a:lnTo>
                  <a:lnTo>
                    <a:pt x="4396" y="938"/>
                  </a:lnTo>
                  <a:lnTo>
                    <a:pt x="4357" y="938"/>
                  </a:lnTo>
                  <a:lnTo>
                    <a:pt x="4325" y="934"/>
                  </a:lnTo>
                  <a:lnTo>
                    <a:pt x="4293" y="927"/>
                  </a:lnTo>
                  <a:lnTo>
                    <a:pt x="4268" y="920"/>
                  </a:lnTo>
                  <a:lnTo>
                    <a:pt x="4244" y="912"/>
                  </a:lnTo>
                  <a:lnTo>
                    <a:pt x="4222" y="902"/>
                  </a:lnTo>
                  <a:lnTo>
                    <a:pt x="4204" y="891"/>
                  </a:lnTo>
                  <a:lnTo>
                    <a:pt x="4190" y="877"/>
                  </a:lnTo>
                  <a:lnTo>
                    <a:pt x="4176" y="862"/>
                  </a:lnTo>
                  <a:lnTo>
                    <a:pt x="4173" y="851"/>
                  </a:lnTo>
                  <a:lnTo>
                    <a:pt x="4165" y="841"/>
                  </a:lnTo>
                  <a:lnTo>
                    <a:pt x="4158" y="819"/>
                  </a:lnTo>
                  <a:lnTo>
                    <a:pt x="4151" y="798"/>
                  </a:lnTo>
                  <a:lnTo>
                    <a:pt x="4144" y="772"/>
                  </a:lnTo>
                  <a:lnTo>
                    <a:pt x="4144" y="744"/>
                  </a:lnTo>
                  <a:lnTo>
                    <a:pt x="4141" y="711"/>
                  </a:lnTo>
                  <a:lnTo>
                    <a:pt x="4141" y="614"/>
                  </a:lnTo>
                  <a:lnTo>
                    <a:pt x="4361" y="614"/>
                  </a:lnTo>
                  <a:lnTo>
                    <a:pt x="4361" y="639"/>
                  </a:lnTo>
                  <a:lnTo>
                    <a:pt x="4361" y="672"/>
                  </a:lnTo>
                  <a:lnTo>
                    <a:pt x="4364" y="697"/>
                  </a:lnTo>
                  <a:lnTo>
                    <a:pt x="4371" y="715"/>
                  </a:lnTo>
                  <a:lnTo>
                    <a:pt x="4378" y="729"/>
                  </a:lnTo>
                  <a:lnTo>
                    <a:pt x="4386" y="736"/>
                  </a:lnTo>
                  <a:lnTo>
                    <a:pt x="4393" y="744"/>
                  </a:lnTo>
                  <a:lnTo>
                    <a:pt x="4403" y="747"/>
                  </a:lnTo>
                  <a:lnTo>
                    <a:pt x="4410" y="751"/>
                  </a:lnTo>
                  <a:lnTo>
                    <a:pt x="4435" y="754"/>
                  </a:lnTo>
                  <a:lnTo>
                    <a:pt x="4467" y="758"/>
                  </a:lnTo>
                  <a:lnTo>
                    <a:pt x="4567" y="758"/>
                  </a:lnTo>
                  <a:lnTo>
                    <a:pt x="4595" y="754"/>
                  </a:lnTo>
                  <a:lnTo>
                    <a:pt x="4616" y="751"/>
                  </a:lnTo>
                  <a:lnTo>
                    <a:pt x="4634" y="744"/>
                  </a:lnTo>
                  <a:lnTo>
                    <a:pt x="4641" y="740"/>
                  </a:lnTo>
                  <a:lnTo>
                    <a:pt x="4645" y="733"/>
                  </a:lnTo>
                  <a:lnTo>
                    <a:pt x="4648" y="726"/>
                  </a:lnTo>
                  <a:lnTo>
                    <a:pt x="4652" y="722"/>
                  </a:lnTo>
                  <a:lnTo>
                    <a:pt x="4655" y="711"/>
                  </a:lnTo>
                  <a:lnTo>
                    <a:pt x="4659" y="704"/>
                  </a:lnTo>
                  <a:lnTo>
                    <a:pt x="4663" y="679"/>
                  </a:lnTo>
                  <a:lnTo>
                    <a:pt x="4663" y="654"/>
                  </a:lnTo>
                  <a:lnTo>
                    <a:pt x="4663" y="198"/>
                  </a:lnTo>
                  <a:lnTo>
                    <a:pt x="4890" y="198"/>
                  </a:lnTo>
                  <a:lnTo>
                    <a:pt x="4890" y="726"/>
                  </a:lnTo>
                  <a:close/>
                  <a:moveTo>
                    <a:pt x="5302" y="930"/>
                  </a:moveTo>
                  <a:lnTo>
                    <a:pt x="5078" y="930"/>
                  </a:lnTo>
                  <a:lnTo>
                    <a:pt x="5078" y="198"/>
                  </a:lnTo>
                  <a:lnTo>
                    <a:pt x="5302" y="198"/>
                  </a:lnTo>
                  <a:lnTo>
                    <a:pt x="5302" y="930"/>
                  </a:lnTo>
                  <a:close/>
                  <a:moveTo>
                    <a:pt x="5106" y="0"/>
                  </a:moveTo>
                  <a:lnTo>
                    <a:pt x="5273" y="0"/>
                  </a:lnTo>
                  <a:lnTo>
                    <a:pt x="5273" y="133"/>
                  </a:lnTo>
                  <a:lnTo>
                    <a:pt x="5106" y="133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479376" y="1052736"/>
            <a:ext cx="1123324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Gizli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r" descr="Genele Açık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verdana" panose="020B0604030504040204" pitchFamily="34" charset="0"/>
              </a:rPr>
              <a:t>Genele Açık</a:t>
            </a:r>
            <a:endParaRPr lang="en-US" sz="850" b="0" i="0" u="none" baseline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3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2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nerjisa.com.t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8.jpg"/><Relationship Id="rId5" Type="http://schemas.openxmlformats.org/officeDocument/2006/relationships/diagramData" Target="../diagrams/data3.xml"/><Relationship Id="rId10" Type="http://schemas.openxmlformats.org/officeDocument/2006/relationships/image" Target="../media/image27.jpg"/><Relationship Id="rId4" Type="http://schemas.openxmlformats.org/officeDocument/2006/relationships/image" Target="../media/image26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91344" y="844204"/>
            <a:ext cx="71449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spc="-150" dirty="0" smtClean="0"/>
              <a:t>Yerleşke </a:t>
            </a:r>
            <a:r>
              <a:rPr lang="en-US" sz="3600" b="1" spc="-150" dirty="0" smtClean="0"/>
              <a:t>Tipi </a:t>
            </a:r>
            <a:r>
              <a:rPr lang="en-US" sz="3600" b="1" spc="-150" dirty="0" err="1" smtClean="0"/>
              <a:t>Yapılarda</a:t>
            </a:r>
            <a:endParaRPr lang="tr-TR" sz="3600" b="1" spc="-150" dirty="0" smtClean="0"/>
          </a:p>
          <a:p>
            <a:r>
              <a:rPr lang="tr-TR" sz="3600" b="1" spc="-150" dirty="0" err="1" smtClean="0"/>
              <a:t>Kojenerasyon</a:t>
            </a:r>
            <a:r>
              <a:rPr lang="en-US" sz="3600" b="1" spc="-150" dirty="0" smtClean="0"/>
              <a:t>/</a:t>
            </a:r>
            <a:r>
              <a:rPr lang="en-US" sz="3600" b="1" spc="-150" dirty="0" err="1" smtClean="0"/>
              <a:t>Trijenerasyon</a:t>
            </a:r>
            <a:endParaRPr lang="en-US" sz="3600" b="1" spc="-150" dirty="0" smtClean="0"/>
          </a:p>
          <a:p>
            <a:r>
              <a:rPr lang="tr-TR" sz="3600" b="1" spc="-150" dirty="0" smtClean="0"/>
              <a:t>Uygulamaları</a:t>
            </a:r>
            <a:endParaRPr lang="en-US" sz="3600" b="1" spc="-150" dirty="0"/>
          </a:p>
        </p:txBody>
      </p:sp>
      <p:sp>
        <p:nvSpPr>
          <p:cNvPr id="24" name="TextBox 23"/>
          <p:cNvSpPr txBox="1"/>
          <p:nvPr/>
        </p:nvSpPr>
        <p:spPr>
          <a:xfrm>
            <a:off x="407486" y="3049939"/>
            <a:ext cx="33253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spc="-150" dirty="0" smtClean="0"/>
              <a:t>SARPER SARAÇOĞLU</a:t>
            </a:r>
          </a:p>
          <a:p>
            <a:r>
              <a:rPr lang="tr-TR" sz="2200" spc="-150" dirty="0" smtClean="0"/>
              <a:t>Satış Müdürü - ENERJİSA</a:t>
            </a:r>
            <a:endParaRPr lang="en-US" sz="2200" spc="-15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839416" y="6356350"/>
            <a:ext cx="2743200" cy="365125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tr-TR" dirty="0" smtClean="0"/>
              <a:t>0.12.201</a:t>
            </a:r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819124"/>
            <a:ext cx="5292553" cy="28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/>
          </p:nvPr>
        </p:nvGraphicFramePr>
        <p:xfrm>
          <a:off x="371643" y="1340768"/>
          <a:ext cx="11341768" cy="339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/>
          </p:nvPr>
        </p:nvGraphicFramePr>
        <p:xfrm>
          <a:off x="479376" y="5005400"/>
          <a:ext cx="11237495" cy="40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 SÜREÇLERİ</a:t>
            </a:r>
          </a:p>
        </p:txBody>
      </p:sp>
      <p:sp>
        <p:nvSpPr>
          <p:cNvPr id="3" name="Aşağı Ok 2"/>
          <p:cNvSpPr/>
          <p:nvPr/>
        </p:nvSpPr>
        <p:spPr>
          <a:xfrm>
            <a:off x="7392144" y="5445224"/>
            <a:ext cx="288032" cy="3600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10128448" y="5437448"/>
            <a:ext cx="288032" cy="36004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1127448" y="59359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1-4 Ay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935760" y="593591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4 Ay </a:t>
            </a:r>
          </a:p>
          <a:p>
            <a:pPr algn="ctr"/>
            <a:r>
              <a:rPr lang="tr-TR" sz="1600" dirty="0"/>
              <a:t>(1+3 Ay)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9480376" y="59359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1 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448" y="5429672"/>
            <a:ext cx="9937104" cy="1083237"/>
            <a:chOff x="1127448" y="5429672"/>
            <a:chExt cx="9937104" cy="1083237"/>
          </a:xfrm>
        </p:grpSpPr>
        <p:sp>
          <p:nvSpPr>
            <p:cNvPr id="10" name="Aşağı Ok 9"/>
            <p:cNvSpPr/>
            <p:nvPr/>
          </p:nvSpPr>
          <p:spPr>
            <a:xfrm>
              <a:off x="1775520" y="5445224"/>
              <a:ext cx="288032" cy="36004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Aşağı Ok 8"/>
            <p:cNvSpPr/>
            <p:nvPr/>
          </p:nvSpPr>
          <p:spPr>
            <a:xfrm>
              <a:off x="4583832" y="5437448"/>
              <a:ext cx="288032" cy="36004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Aşağı Ok 2"/>
            <p:cNvSpPr/>
            <p:nvPr/>
          </p:nvSpPr>
          <p:spPr>
            <a:xfrm>
              <a:off x="7392144" y="5437448"/>
              <a:ext cx="288032" cy="360040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Aşağı Ok 11"/>
            <p:cNvSpPr/>
            <p:nvPr/>
          </p:nvSpPr>
          <p:spPr>
            <a:xfrm>
              <a:off x="10128448" y="5429672"/>
              <a:ext cx="288032" cy="360040"/>
            </a:xfrm>
            <a:prstGeom prst="down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Metin kutusu 3"/>
            <p:cNvSpPr txBox="1"/>
            <p:nvPr/>
          </p:nvSpPr>
          <p:spPr>
            <a:xfrm>
              <a:off x="1127448" y="5928134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/>
                <a:t>1-4 Ay</a:t>
              </a:r>
            </a:p>
          </p:txBody>
        </p:sp>
        <p:sp>
          <p:nvSpPr>
            <p:cNvPr id="19" name="Metin kutusu 12"/>
            <p:cNvSpPr txBox="1"/>
            <p:nvPr/>
          </p:nvSpPr>
          <p:spPr>
            <a:xfrm>
              <a:off x="3935760" y="5928134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/>
                <a:t>4 Ay </a:t>
              </a:r>
            </a:p>
            <a:p>
              <a:pPr algn="ctr"/>
              <a:r>
                <a:rPr lang="tr-TR" sz="1600" dirty="0"/>
                <a:t>(1+3 Ay)</a:t>
              </a:r>
            </a:p>
          </p:txBody>
        </p:sp>
        <p:sp>
          <p:nvSpPr>
            <p:cNvPr id="20" name="Metin kutusu 13"/>
            <p:cNvSpPr txBox="1"/>
            <p:nvPr/>
          </p:nvSpPr>
          <p:spPr>
            <a:xfrm>
              <a:off x="6744072" y="5928134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 smtClean="0"/>
                <a:t>9-12 </a:t>
              </a:r>
              <a:r>
                <a:rPr lang="tr-TR" sz="1600" dirty="0"/>
                <a:t>Ay</a:t>
              </a:r>
            </a:p>
          </p:txBody>
        </p:sp>
        <p:sp>
          <p:nvSpPr>
            <p:cNvPr id="21" name="Metin kutusu 14"/>
            <p:cNvSpPr txBox="1"/>
            <p:nvPr/>
          </p:nvSpPr>
          <p:spPr>
            <a:xfrm>
              <a:off x="9480376" y="5928134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/>
                <a:t>1 Ay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134"/>
            <a:ext cx="1586145" cy="8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 smtClean="0"/>
              <a:t>Gizli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869508"/>
            <a:ext cx="8382861" cy="657365"/>
          </a:xfrm>
        </p:spPr>
        <p:txBody>
          <a:bodyPr>
            <a:noAutofit/>
          </a:bodyPr>
          <a:lstStyle/>
          <a:p>
            <a:r>
              <a:rPr lang="tr-TR" sz="2000" b="1" dirty="0"/>
              <a:t>Sabancı Üniversitesi </a:t>
            </a:r>
            <a:r>
              <a:rPr lang="tr-TR" sz="2000" b="1" dirty="0" err="1" smtClean="0"/>
              <a:t>Kojenerasyon+Güneş</a:t>
            </a:r>
            <a:r>
              <a:rPr lang="tr-TR" sz="2000" b="1" dirty="0" smtClean="0"/>
              <a:t> </a:t>
            </a:r>
            <a:r>
              <a:rPr lang="tr-TR" sz="2000" b="1" dirty="0"/>
              <a:t>Projesi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24281461"/>
              </p:ext>
            </p:extLst>
          </p:nvPr>
        </p:nvGraphicFramePr>
        <p:xfrm>
          <a:off x="162422" y="1730408"/>
          <a:ext cx="6480719" cy="465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Users\gyilmaz\AppData\Local\Microsoft\Windows\INetCache\Content.Outlook\A5XTBGFO\SAU CHP_Completed_01.10.2015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3" y="1484784"/>
            <a:ext cx="5016295" cy="25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69514" y="5665862"/>
            <a:ext cx="6887126" cy="2834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7488" y="231437"/>
            <a:ext cx="10169838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Örnek Proje</a:t>
            </a:r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149079"/>
            <a:ext cx="5003426" cy="257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90835"/>
            <a:ext cx="5292553" cy="2845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433" y="285293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TEŞEKKÜRLER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1584" y="427959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b="1" dirty="0" smtClean="0">
              <a:latin typeface="+mj-lt"/>
            </a:endParaRPr>
          </a:p>
          <a:p>
            <a:pPr algn="ctr"/>
            <a:endParaRPr lang="tr-TR" b="1" dirty="0">
              <a:latin typeface="+mj-lt"/>
            </a:endParaRPr>
          </a:p>
          <a:p>
            <a:pPr algn="ctr"/>
            <a:endParaRPr lang="tr-TR" b="1" dirty="0" smtClean="0">
              <a:latin typeface="+mj-lt"/>
            </a:endParaRPr>
          </a:p>
          <a:p>
            <a:pPr algn="ctr"/>
            <a:r>
              <a:rPr lang="tr-TR" b="1" dirty="0" smtClean="0">
                <a:latin typeface="+mj-lt"/>
              </a:rPr>
              <a:t>İletişim için</a:t>
            </a:r>
          </a:p>
          <a:p>
            <a:pPr algn="ctr"/>
            <a:r>
              <a:rPr lang="tr-TR" b="1" dirty="0" smtClean="0">
                <a:latin typeface="+mj-lt"/>
              </a:rPr>
              <a:t>Sarper Saraçoğlu</a:t>
            </a:r>
            <a:endParaRPr lang="tr-TR" b="1" dirty="0" smtClean="0">
              <a:latin typeface="+mj-lt"/>
            </a:endParaRPr>
          </a:p>
          <a:p>
            <a:pPr algn="ctr"/>
            <a:r>
              <a:rPr lang="tr-TR" b="1" dirty="0" smtClean="0">
                <a:latin typeface="+mj-lt"/>
              </a:rPr>
              <a:t>0.530.977.70.91</a:t>
            </a:r>
            <a:endParaRPr lang="tr-TR" b="1" dirty="0">
              <a:latin typeface="+mj-lt"/>
            </a:endParaRPr>
          </a:p>
          <a:p>
            <a:pPr algn="ctr"/>
            <a:endParaRPr lang="tr-TR" b="1" u="sng" dirty="0" smtClean="0">
              <a:latin typeface="+mj-lt"/>
            </a:endParaRPr>
          </a:p>
          <a:p>
            <a:pPr algn="ctr"/>
            <a:r>
              <a:rPr lang="tr-TR" b="1" u="sng" dirty="0" smtClean="0">
                <a:latin typeface="+mj-lt"/>
                <a:hlinkClick r:id="rId4"/>
              </a:rPr>
              <a:t>www.enerjisa.com.tr</a:t>
            </a:r>
            <a:endParaRPr lang="tr-TR" dirty="0">
              <a:latin typeface="+mj-lt"/>
            </a:endParaRPr>
          </a:p>
        </p:txBody>
      </p:sp>
      <p:grpSp>
        <p:nvGrpSpPr>
          <p:cNvPr id="5" name="Grup 1"/>
          <p:cNvGrpSpPr/>
          <p:nvPr/>
        </p:nvGrpSpPr>
        <p:grpSpPr>
          <a:xfrm>
            <a:off x="4056643" y="3704174"/>
            <a:ext cx="1908101" cy="1070761"/>
            <a:chOff x="3455987" y="2752148"/>
            <a:chExt cx="2232026" cy="1252537"/>
          </a:xfrm>
        </p:grpSpPr>
        <p:grpSp>
          <p:nvGrpSpPr>
            <p:cNvPr id="7" name="Grup 20"/>
            <p:cNvGrpSpPr/>
            <p:nvPr/>
          </p:nvGrpSpPr>
          <p:grpSpPr>
            <a:xfrm>
              <a:off x="4657725" y="2752148"/>
              <a:ext cx="1030288" cy="1252537"/>
              <a:chOff x="4657726" y="2058988"/>
              <a:chExt cx="1030288" cy="1252537"/>
            </a:xfrm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4878388" y="2058988"/>
                <a:ext cx="587375" cy="585787"/>
              </a:xfrm>
              <a:custGeom>
                <a:avLst/>
                <a:gdLst>
                  <a:gd name="T0" fmla="*/ 186 w 370"/>
                  <a:gd name="T1" fmla="*/ 0 h 369"/>
                  <a:gd name="T2" fmla="*/ 113 w 370"/>
                  <a:gd name="T3" fmla="*/ 14 h 369"/>
                  <a:gd name="T4" fmla="*/ 54 w 370"/>
                  <a:gd name="T5" fmla="*/ 54 h 369"/>
                  <a:gd name="T6" fmla="*/ 18 w 370"/>
                  <a:gd name="T7" fmla="*/ 113 h 369"/>
                  <a:gd name="T8" fmla="*/ 0 w 370"/>
                  <a:gd name="T9" fmla="*/ 185 h 369"/>
                  <a:gd name="T10" fmla="*/ 5 w 370"/>
                  <a:gd name="T11" fmla="*/ 221 h 369"/>
                  <a:gd name="T12" fmla="*/ 32 w 370"/>
                  <a:gd name="T13" fmla="*/ 288 h 369"/>
                  <a:gd name="T14" fmla="*/ 81 w 370"/>
                  <a:gd name="T15" fmla="*/ 338 h 369"/>
                  <a:gd name="T16" fmla="*/ 149 w 370"/>
                  <a:gd name="T17" fmla="*/ 365 h 369"/>
                  <a:gd name="T18" fmla="*/ 186 w 370"/>
                  <a:gd name="T19" fmla="*/ 369 h 369"/>
                  <a:gd name="T20" fmla="*/ 258 w 370"/>
                  <a:gd name="T21" fmla="*/ 351 h 369"/>
                  <a:gd name="T22" fmla="*/ 316 w 370"/>
                  <a:gd name="T23" fmla="*/ 315 h 369"/>
                  <a:gd name="T24" fmla="*/ 357 w 370"/>
                  <a:gd name="T25" fmla="*/ 257 h 369"/>
                  <a:gd name="T26" fmla="*/ 370 w 370"/>
                  <a:gd name="T27" fmla="*/ 185 h 369"/>
                  <a:gd name="T28" fmla="*/ 366 w 370"/>
                  <a:gd name="T29" fmla="*/ 149 h 369"/>
                  <a:gd name="T30" fmla="*/ 339 w 370"/>
                  <a:gd name="T31" fmla="*/ 81 h 369"/>
                  <a:gd name="T32" fmla="*/ 289 w 370"/>
                  <a:gd name="T33" fmla="*/ 32 h 369"/>
                  <a:gd name="T34" fmla="*/ 222 w 370"/>
                  <a:gd name="T35" fmla="*/ 5 h 369"/>
                  <a:gd name="T36" fmla="*/ 186 w 370"/>
                  <a:gd name="T37" fmla="*/ 0 h 369"/>
                  <a:gd name="T38" fmla="*/ 186 w 370"/>
                  <a:gd name="T39" fmla="*/ 284 h 369"/>
                  <a:gd name="T40" fmla="*/ 144 w 370"/>
                  <a:gd name="T41" fmla="*/ 275 h 369"/>
                  <a:gd name="T42" fmla="*/ 113 w 370"/>
                  <a:gd name="T43" fmla="*/ 257 h 369"/>
                  <a:gd name="T44" fmla="*/ 95 w 370"/>
                  <a:gd name="T45" fmla="*/ 225 h 369"/>
                  <a:gd name="T46" fmla="*/ 86 w 370"/>
                  <a:gd name="T47" fmla="*/ 185 h 369"/>
                  <a:gd name="T48" fmla="*/ 86 w 370"/>
                  <a:gd name="T49" fmla="*/ 162 h 369"/>
                  <a:gd name="T50" fmla="*/ 104 w 370"/>
                  <a:gd name="T51" fmla="*/ 126 h 369"/>
                  <a:gd name="T52" fmla="*/ 131 w 370"/>
                  <a:gd name="T53" fmla="*/ 99 h 369"/>
                  <a:gd name="T54" fmla="*/ 168 w 370"/>
                  <a:gd name="T55" fmla="*/ 86 h 369"/>
                  <a:gd name="T56" fmla="*/ 186 w 370"/>
                  <a:gd name="T57" fmla="*/ 81 h 369"/>
                  <a:gd name="T58" fmla="*/ 226 w 370"/>
                  <a:gd name="T59" fmla="*/ 90 h 369"/>
                  <a:gd name="T60" fmla="*/ 258 w 370"/>
                  <a:gd name="T61" fmla="*/ 113 h 369"/>
                  <a:gd name="T62" fmla="*/ 280 w 370"/>
                  <a:gd name="T63" fmla="*/ 144 h 369"/>
                  <a:gd name="T64" fmla="*/ 289 w 370"/>
                  <a:gd name="T65" fmla="*/ 185 h 369"/>
                  <a:gd name="T66" fmla="*/ 285 w 370"/>
                  <a:gd name="T67" fmla="*/ 203 h 369"/>
                  <a:gd name="T68" fmla="*/ 271 w 370"/>
                  <a:gd name="T69" fmla="*/ 239 h 369"/>
                  <a:gd name="T70" fmla="*/ 244 w 370"/>
                  <a:gd name="T71" fmla="*/ 266 h 369"/>
                  <a:gd name="T72" fmla="*/ 208 w 370"/>
                  <a:gd name="T73" fmla="*/ 284 h 369"/>
                  <a:gd name="T74" fmla="*/ 186 w 370"/>
                  <a:gd name="T75" fmla="*/ 28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0" h="369">
                    <a:moveTo>
                      <a:pt x="186" y="0"/>
                    </a:moveTo>
                    <a:lnTo>
                      <a:pt x="186" y="0"/>
                    </a:lnTo>
                    <a:lnTo>
                      <a:pt x="149" y="5"/>
                    </a:lnTo>
                    <a:lnTo>
                      <a:pt x="113" y="14"/>
                    </a:lnTo>
                    <a:lnTo>
                      <a:pt x="81" y="32"/>
                    </a:lnTo>
                    <a:lnTo>
                      <a:pt x="54" y="54"/>
                    </a:lnTo>
                    <a:lnTo>
                      <a:pt x="32" y="81"/>
                    </a:lnTo>
                    <a:lnTo>
                      <a:pt x="18" y="113"/>
                    </a:lnTo>
                    <a:lnTo>
                      <a:pt x="5" y="149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5" y="221"/>
                    </a:lnTo>
                    <a:lnTo>
                      <a:pt x="18" y="257"/>
                    </a:lnTo>
                    <a:lnTo>
                      <a:pt x="32" y="288"/>
                    </a:lnTo>
                    <a:lnTo>
                      <a:pt x="54" y="315"/>
                    </a:lnTo>
                    <a:lnTo>
                      <a:pt x="81" y="338"/>
                    </a:lnTo>
                    <a:lnTo>
                      <a:pt x="113" y="351"/>
                    </a:lnTo>
                    <a:lnTo>
                      <a:pt x="149" y="365"/>
                    </a:lnTo>
                    <a:lnTo>
                      <a:pt x="186" y="369"/>
                    </a:lnTo>
                    <a:lnTo>
                      <a:pt x="186" y="369"/>
                    </a:lnTo>
                    <a:lnTo>
                      <a:pt x="222" y="365"/>
                    </a:lnTo>
                    <a:lnTo>
                      <a:pt x="258" y="351"/>
                    </a:lnTo>
                    <a:lnTo>
                      <a:pt x="289" y="338"/>
                    </a:lnTo>
                    <a:lnTo>
                      <a:pt x="316" y="315"/>
                    </a:lnTo>
                    <a:lnTo>
                      <a:pt x="339" y="288"/>
                    </a:lnTo>
                    <a:lnTo>
                      <a:pt x="357" y="257"/>
                    </a:lnTo>
                    <a:lnTo>
                      <a:pt x="366" y="221"/>
                    </a:lnTo>
                    <a:lnTo>
                      <a:pt x="370" y="185"/>
                    </a:lnTo>
                    <a:lnTo>
                      <a:pt x="370" y="185"/>
                    </a:lnTo>
                    <a:lnTo>
                      <a:pt x="366" y="149"/>
                    </a:lnTo>
                    <a:lnTo>
                      <a:pt x="357" y="113"/>
                    </a:lnTo>
                    <a:lnTo>
                      <a:pt x="339" y="81"/>
                    </a:lnTo>
                    <a:lnTo>
                      <a:pt x="316" y="54"/>
                    </a:lnTo>
                    <a:lnTo>
                      <a:pt x="289" y="32"/>
                    </a:lnTo>
                    <a:lnTo>
                      <a:pt x="258" y="14"/>
                    </a:lnTo>
                    <a:lnTo>
                      <a:pt x="222" y="5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  <a:moveTo>
                      <a:pt x="186" y="284"/>
                    </a:moveTo>
                    <a:lnTo>
                      <a:pt x="186" y="284"/>
                    </a:lnTo>
                    <a:lnTo>
                      <a:pt x="168" y="284"/>
                    </a:lnTo>
                    <a:lnTo>
                      <a:pt x="144" y="275"/>
                    </a:lnTo>
                    <a:lnTo>
                      <a:pt x="131" y="266"/>
                    </a:lnTo>
                    <a:lnTo>
                      <a:pt x="113" y="257"/>
                    </a:lnTo>
                    <a:lnTo>
                      <a:pt x="104" y="239"/>
                    </a:lnTo>
                    <a:lnTo>
                      <a:pt x="95" y="225"/>
                    </a:lnTo>
                    <a:lnTo>
                      <a:pt x="86" y="203"/>
                    </a:lnTo>
                    <a:lnTo>
                      <a:pt x="86" y="185"/>
                    </a:lnTo>
                    <a:lnTo>
                      <a:pt x="86" y="185"/>
                    </a:lnTo>
                    <a:lnTo>
                      <a:pt x="86" y="162"/>
                    </a:lnTo>
                    <a:lnTo>
                      <a:pt x="95" y="144"/>
                    </a:lnTo>
                    <a:lnTo>
                      <a:pt x="104" y="126"/>
                    </a:lnTo>
                    <a:lnTo>
                      <a:pt x="113" y="113"/>
                    </a:lnTo>
                    <a:lnTo>
                      <a:pt x="131" y="99"/>
                    </a:lnTo>
                    <a:lnTo>
                      <a:pt x="144" y="90"/>
                    </a:lnTo>
                    <a:lnTo>
                      <a:pt x="168" y="86"/>
                    </a:lnTo>
                    <a:lnTo>
                      <a:pt x="186" y="81"/>
                    </a:lnTo>
                    <a:lnTo>
                      <a:pt x="186" y="81"/>
                    </a:lnTo>
                    <a:lnTo>
                      <a:pt x="208" y="86"/>
                    </a:lnTo>
                    <a:lnTo>
                      <a:pt x="226" y="90"/>
                    </a:lnTo>
                    <a:lnTo>
                      <a:pt x="244" y="99"/>
                    </a:lnTo>
                    <a:lnTo>
                      <a:pt x="258" y="113"/>
                    </a:lnTo>
                    <a:lnTo>
                      <a:pt x="271" y="126"/>
                    </a:lnTo>
                    <a:lnTo>
                      <a:pt x="280" y="144"/>
                    </a:lnTo>
                    <a:lnTo>
                      <a:pt x="285" y="162"/>
                    </a:lnTo>
                    <a:lnTo>
                      <a:pt x="289" y="185"/>
                    </a:lnTo>
                    <a:lnTo>
                      <a:pt x="289" y="185"/>
                    </a:lnTo>
                    <a:lnTo>
                      <a:pt x="285" y="203"/>
                    </a:lnTo>
                    <a:lnTo>
                      <a:pt x="280" y="225"/>
                    </a:lnTo>
                    <a:lnTo>
                      <a:pt x="271" y="239"/>
                    </a:lnTo>
                    <a:lnTo>
                      <a:pt x="258" y="257"/>
                    </a:lnTo>
                    <a:lnTo>
                      <a:pt x="244" y="266"/>
                    </a:lnTo>
                    <a:lnTo>
                      <a:pt x="226" y="275"/>
                    </a:lnTo>
                    <a:lnTo>
                      <a:pt x="208" y="284"/>
                    </a:lnTo>
                    <a:lnTo>
                      <a:pt x="186" y="284"/>
                    </a:lnTo>
                    <a:lnTo>
                      <a:pt x="186" y="284"/>
                    </a:lnTo>
                    <a:close/>
                  </a:path>
                </a:pathLst>
              </a:custGeom>
              <a:solidFill>
                <a:srgbClr val="C2C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4657726" y="2732088"/>
                <a:ext cx="1030288" cy="579437"/>
              </a:xfrm>
              <a:custGeom>
                <a:avLst/>
                <a:gdLst>
                  <a:gd name="T0" fmla="*/ 649 w 649"/>
                  <a:gd name="T1" fmla="*/ 324 h 365"/>
                  <a:gd name="T2" fmla="*/ 649 w 649"/>
                  <a:gd name="T3" fmla="*/ 288 h 365"/>
                  <a:gd name="T4" fmla="*/ 635 w 649"/>
                  <a:gd name="T5" fmla="*/ 230 h 365"/>
                  <a:gd name="T6" fmla="*/ 608 w 649"/>
                  <a:gd name="T7" fmla="*/ 171 h 365"/>
                  <a:gd name="T8" fmla="*/ 572 w 649"/>
                  <a:gd name="T9" fmla="*/ 117 h 365"/>
                  <a:gd name="T10" fmla="*/ 532 w 649"/>
                  <a:gd name="T11" fmla="*/ 77 h 365"/>
                  <a:gd name="T12" fmla="*/ 478 w 649"/>
                  <a:gd name="T13" fmla="*/ 41 h 365"/>
                  <a:gd name="T14" fmla="*/ 419 w 649"/>
                  <a:gd name="T15" fmla="*/ 18 h 365"/>
                  <a:gd name="T16" fmla="*/ 356 w 649"/>
                  <a:gd name="T17" fmla="*/ 5 h 365"/>
                  <a:gd name="T18" fmla="*/ 325 w 649"/>
                  <a:gd name="T19" fmla="*/ 0 h 365"/>
                  <a:gd name="T20" fmla="*/ 261 w 649"/>
                  <a:gd name="T21" fmla="*/ 9 h 365"/>
                  <a:gd name="T22" fmla="*/ 202 w 649"/>
                  <a:gd name="T23" fmla="*/ 27 h 365"/>
                  <a:gd name="T24" fmla="*/ 148 w 649"/>
                  <a:gd name="T25" fmla="*/ 54 h 365"/>
                  <a:gd name="T26" fmla="*/ 99 w 649"/>
                  <a:gd name="T27" fmla="*/ 95 h 365"/>
                  <a:gd name="T28" fmla="*/ 58 w 649"/>
                  <a:gd name="T29" fmla="*/ 140 h 365"/>
                  <a:gd name="T30" fmla="*/ 31 w 649"/>
                  <a:gd name="T31" fmla="*/ 194 h 365"/>
                  <a:gd name="T32" fmla="*/ 9 w 649"/>
                  <a:gd name="T33" fmla="*/ 252 h 365"/>
                  <a:gd name="T34" fmla="*/ 0 w 649"/>
                  <a:gd name="T35" fmla="*/ 315 h 365"/>
                  <a:gd name="T36" fmla="*/ 0 w 649"/>
                  <a:gd name="T37" fmla="*/ 324 h 365"/>
                  <a:gd name="T38" fmla="*/ 13 w 649"/>
                  <a:gd name="T39" fmla="*/ 351 h 365"/>
                  <a:gd name="T40" fmla="*/ 45 w 649"/>
                  <a:gd name="T41" fmla="*/ 365 h 365"/>
                  <a:gd name="T42" fmla="*/ 58 w 649"/>
                  <a:gd name="T43" fmla="*/ 360 h 365"/>
                  <a:gd name="T44" fmla="*/ 81 w 649"/>
                  <a:gd name="T45" fmla="*/ 338 h 365"/>
                  <a:gd name="T46" fmla="*/ 85 w 649"/>
                  <a:gd name="T47" fmla="*/ 320 h 365"/>
                  <a:gd name="T48" fmla="*/ 90 w 649"/>
                  <a:gd name="T49" fmla="*/ 275 h 365"/>
                  <a:gd name="T50" fmla="*/ 126 w 649"/>
                  <a:gd name="T51" fmla="*/ 189 h 365"/>
                  <a:gd name="T52" fmla="*/ 189 w 649"/>
                  <a:gd name="T53" fmla="*/ 126 h 365"/>
                  <a:gd name="T54" fmla="*/ 274 w 649"/>
                  <a:gd name="T55" fmla="*/ 90 h 365"/>
                  <a:gd name="T56" fmla="*/ 325 w 649"/>
                  <a:gd name="T57" fmla="*/ 86 h 365"/>
                  <a:gd name="T58" fmla="*/ 415 w 649"/>
                  <a:gd name="T59" fmla="*/ 104 h 365"/>
                  <a:gd name="T60" fmla="*/ 487 w 649"/>
                  <a:gd name="T61" fmla="*/ 149 h 365"/>
                  <a:gd name="T62" fmla="*/ 541 w 649"/>
                  <a:gd name="T63" fmla="*/ 216 h 365"/>
                  <a:gd name="T64" fmla="*/ 563 w 649"/>
                  <a:gd name="T65" fmla="*/ 306 h 365"/>
                  <a:gd name="T66" fmla="*/ 568 w 649"/>
                  <a:gd name="T67" fmla="*/ 324 h 365"/>
                  <a:gd name="T68" fmla="*/ 572 w 649"/>
                  <a:gd name="T69" fmla="*/ 338 h 365"/>
                  <a:gd name="T70" fmla="*/ 590 w 649"/>
                  <a:gd name="T71" fmla="*/ 360 h 365"/>
                  <a:gd name="T72" fmla="*/ 608 w 649"/>
                  <a:gd name="T73" fmla="*/ 365 h 365"/>
                  <a:gd name="T74" fmla="*/ 635 w 649"/>
                  <a:gd name="T75" fmla="*/ 351 h 365"/>
                  <a:gd name="T76" fmla="*/ 649 w 649"/>
                  <a:gd name="T77" fmla="*/ 32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9" h="365">
                    <a:moveTo>
                      <a:pt x="649" y="324"/>
                    </a:moveTo>
                    <a:lnTo>
                      <a:pt x="649" y="324"/>
                    </a:lnTo>
                    <a:lnTo>
                      <a:pt x="649" y="324"/>
                    </a:lnTo>
                    <a:lnTo>
                      <a:pt x="649" y="288"/>
                    </a:lnTo>
                    <a:lnTo>
                      <a:pt x="640" y="257"/>
                    </a:lnTo>
                    <a:lnTo>
                      <a:pt x="635" y="230"/>
                    </a:lnTo>
                    <a:lnTo>
                      <a:pt x="622" y="198"/>
                    </a:lnTo>
                    <a:lnTo>
                      <a:pt x="608" y="171"/>
                    </a:lnTo>
                    <a:lnTo>
                      <a:pt x="590" y="144"/>
                    </a:lnTo>
                    <a:lnTo>
                      <a:pt x="572" y="117"/>
                    </a:lnTo>
                    <a:lnTo>
                      <a:pt x="554" y="95"/>
                    </a:lnTo>
                    <a:lnTo>
                      <a:pt x="532" y="77"/>
                    </a:lnTo>
                    <a:lnTo>
                      <a:pt x="505" y="59"/>
                    </a:lnTo>
                    <a:lnTo>
                      <a:pt x="478" y="41"/>
                    </a:lnTo>
                    <a:lnTo>
                      <a:pt x="451" y="27"/>
                    </a:lnTo>
                    <a:lnTo>
                      <a:pt x="419" y="18"/>
                    </a:lnTo>
                    <a:lnTo>
                      <a:pt x="388" y="9"/>
                    </a:lnTo>
                    <a:lnTo>
                      <a:pt x="356" y="5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292" y="5"/>
                    </a:lnTo>
                    <a:lnTo>
                      <a:pt x="261" y="9"/>
                    </a:lnTo>
                    <a:lnTo>
                      <a:pt x="229" y="18"/>
                    </a:lnTo>
                    <a:lnTo>
                      <a:pt x="202" y="27"/>
                    </a:lnTo>
                    <a:lnTo>
                      <a:pt x="175" y="41"/>
                    </a:lnTo>
                    <a:lnTo>
                      <a:pt x="148" y="54"/>
                    </a:lnTo>
                    <a:lnTo>
                      <a:pt x="121" y="72"/>
                    </a:lnTo>
                    <a:lnTo>
                      <a:pt x="99" y="95"/>
                    </a:lnTo>
                    <a:lnTo>
                      <a:pt x="81" y="117"/>
                    </a:lnTo>
                    <a:lnTo>
                      <a:pt x="58" y="140"/>
                    </a:lnTo>
                    <a:lnTo>
                      <a:pt x="45" y="167"/>
                    </a:lnTo>
                    <a:lnTo>
                      <a:pt x="31" y="194"/>
                    </a:lnTo>
                    <a:lnTo>
                      <a:pt x="18" y="221"/>
                    </a:lnTo>
                    <a:lnTo>
                      <a:pt x="9" y="252"/>
                    </a:lnTo>
                    <a:lnTo>
                      <a:pt x="4" y="284"/>
                    </a:lnTo>
                    <a:lnTo>
                      <a:pt x="0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4" y="338"/>
                    </a:lnTo>
                    <a:lnTo>
                      <a:pt x="13" y="351"/>
                    </a:lnTo>
                    <a:lnTo>
                      <a:pt x="27" y="360"/>
                    </a:lnTo>
                    <a:lnTo>
                      <a:pt x="45" y="365"/>
                    </a:lnTo>
                    <a:lnTo>
                      <a:pt x="45" y="365"/>
                    </a:lnTo>
                    <a:lnTo>
                      <a:pt x="58" y="360"/>
                    </a:lnTo>
                    <a:lnTo>
                      <a:pt x="72" y="351"/>
                    </a:lnTo>
                    <a:lnTo>
                      <a:pt x="81" y="338"/>
                    </a:lnTo>
                    <a:lnTo>
                      <a:pt x="85" y="324"/>
                    </a:lnTo>
                    <a:lnTo>
                      <a:pt x="85" y="320"/>
                    </a:lnTo>
                    <a:lnTo>
                      <a:pt x="85" y="320"/>
                    </a:lnTo>
                    <a:lnTo>
                      <a:pt x="90" y="275"/>
                    </a:lnTo>
                    <a:lnTo>
                      <a:pt x="103" y="230"/>
                    </a:lnTo>
                    <a:lnTo>
                      <a:pt x="126" y="189"/>
                    </a:lnTo>
                    <a:lnTo>
                      <a:pt x="157" y="153"/>
                    </a:lnTo>
                    <a:lnTo>
                      <a:pt x="189" y="126"/>
                    </a:lnTo>
                    <a:lnTo>
                      <a:pt x="234" y="104"/>
                    </a:lnTo>
                    <a:lnTo>
                      <a:pt x="274" y="90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70" y="90"/>
                    </a:lnTo>
                    <a:lnTo>
                      <a:pt x="415" y="104"/>
                    </a:lnTo>
                    <a:lnTo>
                      <a:pt x="455" y="122"/>
                    </a:lnTo>
                    <a:lnTo>
                      <a:pt x="487" y="149"/>
                    </a:lnTo>
                    <a:lnTo>
                      <a:pt x="518" y="180"/>
                    </a:lnTo>
                    <a:lnTo>
                      <a:pt x="541" y="216"/>
                    </a:lnTo>
                    <a:lnTo>
                      <a:pt x="559" y="261"/>
                    </a:lnTo>
                    <a:lnTo>
                      <a:pt x="563" y="306"/>
                    </a:lnTo>
                    <a:lnTo>
                      <a:pt x="568" y="306"/>
                    </a:lnTo>
                    <a:lnTo>
                      <a:pt x="568" y="324"/>
                    </a:lnTo>
                    <a:lnTo>
                      <a:pt x="568" y="324"/>
                    </a:lnTo>
                    <a:lnTo>
                      <a:pt x="572" y="338"/>
                    </a:lnTo>
                    <a:lnTo>
                      <a:pt x="581" y="351"/>
                    </a:lnTo>
                    <a:lnTo>
                      <a:pt x="590" y="360"/>
                    </a:lnTo>
                    <a:lnTo>
                      <a:pt x="608" y="365"/>
                    </a:lnTo>
                    <a:lnTo>
                      <a:pt x="608" y="365"/>
                    </a:lnTo>
                    <a:lnTo>
                      <a:pt x="622" y="360"/>
                    </a:lnTo>
                    <a:lnTo>
                      <a:pt x="635" y="351"/>
                    </a:lnTo>
                    <a:lnTo>
                      <a:pt x="644" y="342"/>
                    </a:lnTo>
                    <a:lnTo>
                      <a:pt x="649" y="324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rgbClr val="C2C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" name="Grup 23"/>
            <p:cNvGrpSpPr/>
            <p:nvPr/>
          </p:nvGrpSpPr>
          <p:grpSpPr>
            <a:xfrm>
              <a:off x="3455987" y="2752148"/>
              <a:ext cx="1030288" cy="1252537"/>
              <a:chOff x="3455988" y="2058988"/>
              <a:chExt cx="1030288" cy="1252537"/>
            </a:xfrm>
          </p:grpSpPr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3676651" y="2058988"/>
                <a:ext cx="587375" cy="585787"/>
              </a:xfrm>
              <a:custGeom>
                <a:avLst/>
                <a:gdLst>
                  <a:gd name="T0" fmla="*/ 185 w 370"/>
                  <a:gd name="T1" fmla="*/ 0 h 369"/>
                  <a:gd name="T2" fmla="*/ 113 w 370"/>
                  <a:gd name="T3" fmla="*/ 14 h 369"/>
                  <a:gd name="T4" fmla="*/ 54 w 370"/>
                  <a:gd name="T5" fmla="*/ 54 h 369"/>
                  <a:gd name="T6" fmla="*/ 18 w 370"/>
                  <a:gd name="T7" fmla="*/ 113 h 369"/>
                  <a:gd name="T8" fmla="*/ 0 w 370"/>
                  <a:gd name="T9" fmla="*/ 185 h 369"/>
                  <a:gd name="T10" fmla="*/ 5 w 370"/>
                  <a:gd name="T11" fmla="*/ 221 h 369"/>
                  <a:gd name="T12" fmla="*/ 32 w 370"/>
                  <a:gd name="T13" fmla="*/ 288 h 369"/>
                  <a:gd name="T14" fmla="*/ 81 w 370"/>
                  <a:gd name="T15" fmla="*/ 338 h 369"/>
                  <a:gd name="T16" fmla="*/ 149 w 370"/>
                  <a:gd name="T17" fmla="*/ 365 h 369"/>
                  <a:gd name="T18" fmla="*/ 185 w 370"/>
                  <a:gd name="T19" fmla="*/ 369 h 369"/>
                  <a:gd name="T20" fmla="*/ 258 w 370"/>
                  <a:gd name="T21" fmla="*/ 351 h 369"/>
                  <a:gd name="T22" fmla="*/ 316 w 370"/>
                  <a:gd name="T23" fmla="*/ 315 h 369"/>
                  <a:gd name="T24" fmla="*/ 357 w 370"/>
                  <a:gd name="T25" fmla="*/ 257 h 369"/>
                  <a:gd name="T26" fmla="*/ 370 w 370"/>
                  <a:gd name="T27" fmla="*/ 185 h 369"/>
                  <a:gd name="T28" fmla="*/ 366 w 370"/>
                  <a:gd name="T29" fmla="*/ 149 h 369"/>
                  <a:gd name="T30" fmla="*/ 339 w 370"/>
                  <a:gd name="T31" fmla="*/ 81 h 369"/>
                  <a:gd name="T32" fmla="*/ 289 w 370"/>
                  <a:gd name="T33" fmla="*/ 32 h 369"/>
                  <a:gd name="T34" fmla="*/ 222 w 370"/>
                  <a:gd name="T35" fmla="*/ 5 h 369"/>
                  <a:gd name="T36" fmla="*/ 185 w 370"/>
                  <a:gd name="T37" fmla="*/ 0 h 369"/>
                  <a:gd name="T38" fmla="*/ 185 w 370"/>
                  <a:gd name="T39" fmla="*/ 284 h 369"/>
                  <a:gd name="T40" fmla="*/ 144 w 370"/>
                  <a:gd name="T41" fmla="*/ 275 h 369"/>
                  <a:gd name="T42" fmla="*/ 113 w 370"/>
                  <a:gd name="T43" fmla="*/ 257 h 369"/>
                  <a:gd name="T44" fmla="*/ 95 w 370"/>
                  <a:gd name="T45" fmla="*/ 225 h 369"/>
                  <a:gd name="T46" fmla="*/ 86 w 370"/>
                  <a:gd name="T47" fmla="*/ 185 h 369"/>
                  <a:gd name="T48" fmla="*/ 86 w 370"/>
                  <a:gd name="T49" fmla="*/ 162 h 369"/>
                  <a:gd name="T50" fmla="*/ 104 w 370"/>
                  <a:gd name="T51" fmla="*/ 126 h 369"/>
                  <a:gd name="T52" fmla="*/ 131 w 370"/>
                  <a:gd name="T53" fmla="*/ 99 h 369"/>
                  <a:gd name="T54" fmla="*/ 167 w 370"/>
                  <a:gd name="T55" fmla="*/ 86 h 369"/>
                  <a:gd name="T56" fmla="*/ 185 w 370"/>
                  <a:gd name="T57" fmla="*/ 81 h 369"/>
                  <a:gd name="T58" fmla="*/ 226 w 370"/>
                  <a:gd name="T59" fmla="*/ 90 h 369"/>
                  <a:gd name="T60" fmla="*/ 258 w 370"/>
                  <a:gd name="T61" fmla="*/ 113 h 369"/>
                  <a:gd name="T62" fmla="*/ 280 w 370"/>
                  <a:gd name="T63" fmla="*/ 144 h 369"/>
                  <a:gd name="T64" fmla="*/ 289 w 370"/>
                  <a:gd name="T65" fmla="*/ 185 h 369"/>
                  <a:gd name="T66" fmla="*/ 285 w 370"/>
                  <a:gd name="T67" fmla="*/ 203 h 369"/>
                  <a:gd name="T68" fmla="*/ 271 w 370"/>
                  <a:gd name="T69" fmla="*/ 239 h 369"/>
                  <a:gd name="T70" fmla="*/ 244 w 370"/>
                  <a:gd name="T71" fmla="*/ 266 h 369"/>
                  <a:gd name="T72" fmla="*/ 207 w 370"/>
                  <a:gd name="T73" fmla="*/ 284 h 369"/>
                  <a:gd name="T74" fmla="*/ 185 w 370"/>
                  <a:gd name="T75" fmla="*/ 28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0" h="369">
                    <a:moveTo>
                      <a:pt x="185" y="0"/>
                    </a:moveTo>
                    <a:lnTo>
                      <a:pt x="185" y="0"/>
                    </a:lnTo>
                    <a:lnTo>
                      <a:pt x="149" y="5"/>
                    </a:lnTo>
                    <a:lnTo>
                      <a:pt x="113" y="14"/>
                    </a:lnTo>
                    <a:lnTo>
                      <a:pt x="81" y="32"/>
                    </a:lnTo>
                    <a:lnTo>
                      <a:pt x="54" y="54"/>
                    </a:lnTo>
                    <a:lnTo>
                      <a:pt x="32" y="81"/>
                    </a:lnTo>
                    <a:lnTo>
                      <a:pt x="18" y="113"/>
                    </a:lnTo>
                    <a:lnTo>
                      <a:pt x="5" y="149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5" y="221"/>
                    </a:lnTo>
                    <a:lnTo>
                      <a:pt x="18" y="257"/>
                    </a:lnTo>
                    <a:lnTo>
                      <a:pt x="32" y="288"/>
                    </a:lnTo>
                    <a:lnTo>
                      <a:pt x="54" y="315"/>
                    </a:lnTo>
                    <a:lnTo>
                      <a:pt x="81" y="338"/>
                    </a:lnTo>
                    <a:lnTo>
                      <a:pt x="113" y="351"/>
                    </a:lnTo>
                    <a:lnTo>
                      <a:pt x="149" y="365"/>
                    </a:lnTo>
                    <a:lnTo>
                      <a:pt x="185" y="369"/>
                    </a:lnTo>
                    <a:lnTo>
                      <a:pt x="185" y="369"/>
                    </a:lnTo>
                    <a:lnTo>
                      <a:pt x="222" y="365"/>
                    </a:lnTo>
                    <a:lnTo>
                      <a:pt x="258" y="351"/>
                    </a:lnTo>
                    <a:lnTo>
                      <a:pt x="289" y="338"/>
                    </a:lnTo>
                    <a:lnTo>
                      <a:pt x="316" y="315"/>
                    </a:lnTo>
                    <a:lnTo>
                      <a:pt x="339" y="288"/>
                    </a:lnTo>
                    <a:lnTo>
                      <a:pt x="357" y="257"/>
                    </a:lnTo>
                    <a:lnTo>
                      <a:pt x="366" y="221"/>
                    </a:lnTo>
                    <a:lnTo>
                      <a:pt x="370" y="185"/>
                    </a:lnTo>
                    <a:lnTo>
                      <a:pt x="370" y="185"/>
                    </a:lnTo>
                    <a:lnTo>
                      <a:pt x="366" y="149"/>
                    </a:lnTo>
                    <a:lnTo>
                      <a:pt x="357" y="113"/>
                    </a:lnTo>
                    <a:lnTo>
                      <a:pt x="339" y="81"/>
                    </a:lnTo>
                    <a:lnTo>
                      <a:pt x="316" y="54"/>
                    </a:lnTo>
                    <a:lnTo>
                      <a:pt x="289" y="32"/>
                    </a:lnTo>
                    <a:lnTo>
                      <a:pt x="258" y="14"/>
                    </a:lnTo>
                    <a:lnTo>
                      <a:pt x="222" y="5"/>
                    </a:lnTo>
                    <a:lnTo>
                      <a:pt x="185" y="0"/>
                    </a:lnTo>
                    <a:lnTo>
                      <a:pt x="185" y="0"/>
                    </a:lnTo>
                    <a:close/>
                    <a:moveTo>
                      <a:pt x="185" y="284"/>
                    </a:moveTo>
                    <a:lnTo>
                      <a:pt x="185" y="284"/>
                    </a:lnTo>
                    <a:lnTo>
                      <a:pt x="167" y="284"/>
                    </a:lnTo>
                    <a:lnTo>
                      <a:pt x="144" y="275"/>
                    </a:lnTo>
                    <a:lnTo>
                      <a:pt x="131" y="266"/>
                    </a:lnTo>
                    <a:lnTo>
                      <a:pt x="113" y="257"/>
                    </a:lnTo>
                    <a:lnTo>
                      <a:pt x="104" y="239"/>
                    </a:lnTo>
                    <a:lnTo>
                      <a:pt x="95" y="225"/>
                    </a:lnTo>
                    <a:lnTo>
                      <a:pt x="86" y="203"/>
                    </a:lnTo>
                    <a:lnTo>
                      <a:pt x="86" y="185"/>
                    </a:lnTo>
                    <a:lnTo>
                      <a:pt x="86" y="185"/>
                    </a:lnTo>
                    <a:lnTo>
                      <a:pt x="86" y="162"/>
                    </a:lnTo>
                    <a:lnTo>
                      <a:pt x="95" y="144"/>
                    </a:lnTo>
                    <a:lnTo>
                      <a:pt x="104" y="126"/>
                    </a:lnTo>
                    <a:lnTo>
                      <a:pt x="113" y="113"/>
                    </a:lnTo>
                    <a:lnTo>
                      <a:pt x="131" y="99"/>
                    </a:lnTo>
                    <a:lnTo>
                      <a:pt x="144" y="90"/>
                    </a:lnTo>
                    <a:lnTo>
                      <a:pt x="167" y="86"/>
                    </a:lnTo>
                    <a:lnTo>
                      <a:pt x="185" y="81"/>
                    </a:lnTo>
                    <a:lnTo>
                      <a:pt x="185" y="81"/>
                    </a:lnTo>
                    <a:lnTo>
                      <a:pt x="207" y="86"/>
                    </a:lnTo>
                    <a:lnTo>
                      <a:pt x="226" y="90"/>
                    </a:lnTo>
                    <a:lnTo>
                      <a:pt x="244" y="99"/>
                    </a:lnTo>
                    <a:lnTo>
                      <a:pt x="258" y="113"/>
                    </a:lnTo>
                    <a:lnTo>
                      <a:pt x="271" y="126"/>
                    </a:lnTo>
                    <a:lnTo>
                      <a:pt x="280" y="144"/>
                    </a:lnTo>
                    <a:lnTo>
                      <a:pt x="285" y="162"/>
                    </a:lnTo>
                    <a:lnTo>
                      <a:pt x="289" y="185"/>
                    </a:lnTo>
                    <a:lnTo>
                      <a:pt x="289" y="185"/>
                    </a:lnTo>
                    <a:lnTo>
                      <a:pt x="285" y="203"/>
                    </a:lnTo>
                    <a:lnTo>
                      <a:pt x="280" y="225"/>
                    </a:lnTo>
                    <a:lnTo>
                      <a:pt x="271" y="239"/>
                    </a:lnTo>
                    <a:lnTo>
                      <a:pt x="258" y="257"/>
                    </a:lnTo>
                    <a:lnTo>
                      <a:pt x="244" y="266"/>
                    </a:lnTo>
                    <a:lnTo>
                      <a:pt x="226" y="275"/>
                    </a:lnTo>
                    <a:lnTo>
                      <a:pt x="207" y="284"/>
                    </a:lnTo>
                    <a:lnTo>
                      <a:pt x="185" y="284"/>
                    </a:lnTo>
                    <a:lnTo>
                      <a:pt x="185" y="284"/>
                    </a:lnTo>
                    <a:close/>
                  </a:path>
                </a:pathLst>
              </a:custGeom>
              <a:solidFill>
                <a:srgbClr val="00A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455988" y="2732088"/>
                <a:ext cx="1030288" cy="579437"/>
              </a:xfrm>
              <a:custGeom>
                <a:avLst/>
                <a:gdLst>
                  <a:gd name="T0" fmla="*/ 649 w 649"/>
                  <a:gd name="T1" fmla="*/ 324 h 365"/>
                  <a:gd name="T2" fmla="*/ 649 w 649"/>
                  <a:gd name="T3" fmla="*/ 288 h 365"/>
                  <a:gd name="T4" fmla="*/ 635 w 649"/>
                  <a:gd name="T5" fmla="*/ 230 h 365"/>
                  <a:gd name="T6" fmla="*/ 608 w 649"/>
                  <a:gd name="T7" fmla="*/ 171 h 365"/>
                  <a:gd name="T8" fmla="*/ 572 w 649"/>
                  <a:gd name="T9" fmla="*/ 117 h 365"/>
                  <a:gd name="T10" fmla="*/ 532 w 649"/>
                  <a:gd name="T11" fmla="*/ 77 h 365"/>
                  <a:gd name="T12" fmla="*/ 478 w 649"/>
                  <a:gd name="T13" fmla="*/ 41 h 365"/>
                  <a:gd name="T14" fmla="*/ 419 w 649"/>
                  <a:gd name="T15" fmla="*/ 18 h 365"/>
                  <a:gd name="T16" fmla="*/ 356 w 649"/>
                  <a:gd name="T17" fmla="*/ 5 h 365"/>
                  <a:gd name="T18" fmla="*/ 324 w 649"/>
                  <a:gd name="T19" fmla="*/ 0 h 365"/>
                  <a:gd name="T20" fmla="*/ 261 w 649"/>
                  <a:gd name="T21" fmla="*/ 9 h 365"/>
                  <a:gd name="T22" fmla="*/ 202 w 649"/>
                  <a:gd name="T23" fmla="*/ 27 h 365"/>
                  <a:gd name="T24" fmla="*/ 148 w 649"/>
                  <a:gd name="T25" fmla="*/ 54 h 365"/>
                  <a:gd name="T26" fmla="*/ 99 w 649"/>
                  <a:gd name="T27" fmla="*/ 95 h 365"/>
                  <a:gd name="T28" fmla="*/ 58 w 649"/>
                  <a:gd name="T29" fmla="*/ 140 h 365"/>
                  <a:gd name="T30" fmla="*/ 31 w 649"/>
                  <a:gd name="T31" fmla="*/ 194 h 365"/>
                  <a:gd name="T32" fmla="*/ 9 w 649"/>
                  <a:gd name="T33" fmla="*/ 252 h 365"/>
                  <a:gd name="T34" fmla="*/ 0 w 649"/>
                  <a:gd name="T35" fmla="*/ 315 h 365"/>
                  <a:gd name="T36" fmla="*/ 0 w 649"/>
                  <a:gd name="T37" fmla="*/ 324 h 365"/>
                  <a:gd name="T38" fmla="*/ 13 w 649"/>
                  <a:gd name="T39" fmla="*/ 351 h 365"/>
                  <a:gd name="T40" fmla="*/ 45 w 649"/>
                  <a:gd name="T41" fmla="*/ 365 h 365"/>
                  <a:gd name="T42" fmla="*/ 58 w 649"/>
                  <a:gd name="T43" fmla="*/ 360 h 365"/>
                  <a:gd name="T44" fmla="*/ 81 w 649"/>
                  <a:gd name="T45" fmla="*/ 338 h 365"/>
                  <a:gd name="T46" fmla="*/ 85 w 649"/>
                  <a:gd name="T47" fmla="*/ 320 h 365"/>
                  <a:gd name="T48" fmla="*/ 90 w 649"/>
                  <a:gd name="T49" fmla="*/ 275 h 365"/>
                  <a:gd name="T50" fmla="*/ 126 w 649"/>
                  <a:gd name="T51" fmla="*/ 189 h 365"/>
                  <a:gd name="T52" fmla="*/ 189 w 649"/>
                  <a:gd name="T53" fmla="*/ 126 h 365"/>
                  <a:gd name="T54" fmla="*/ 274 w 649"/>
                  <a:gd name="T55" fmla="*/ 90 h 365"/>
                  <a:gd name="T56" fmla="*/ 324 w 649"/>
                  <a:gd name="T57" fmla="*/ 86 h 365"/>
                  <a:gd name="T58" fmla="*/ 415 w 649"/>
                  <a:gd name="T59" fmla="*/ 104 h 365"/>
                  <a:gd name="T60" fmla="*/ 487 w 649"/>
                  <a:gd name="T61" fmla="*/ 149 h 365"/>
                  <a:gd name="T62" fmla="*/ 541 w 649"/>
                  <a:gd name="T63" fmla="*/ 216 h 365"/>
                  <a:gd name="T64" fmla="*/ 563 w 649"/>
                  <a:gd name="T65" fmla="*/ 306 h 365"/>
                  <a:gd name="T66" fmla="*/ 568 w 649"/>
                  <a:gd name="T67" fmla="*/ 324 h 365"/>
                  <a:gd name="T68" fmla="*/ 572 w 649"/>
                  <a:gd name="T69" fmla="*/ 338 h 365"/>
                  <a:gd name="T70" fmla="*/ 590 w 649"/>
                  <a:gd name="T71" fmla="*/ 360 h 365"/>
                  <a:gd name="T72" fmla="*/ 608 w 649"/>
                  <a:gd name="T73" fmla="*/ 365 h 365"/>
                  <a:gd name="T74" fmla="*/ 635 w 649"/>
                  <a:gd name="T75" fmla="*/ 351 h 365"/>
                  <a:gd name="T76" fmla="*/ 649 w 649"/>
                  <a:gd name="T77" fmla="*/ 32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9" h="365">
                    <a:moveTo>
                      <a:pt x="649" y="324"/>
                    </a:moveTo>
                    <a:lnTo>
                      <a:pt x="649" y="324"/>
                    </a:lnTo>
                    <a:lnTo>
                      <a:pt x="649" y="324"/>
                    </a:lnTo>
                    <a:lnTo>
                      <a:pt x="649" y="288"/>
                    </a:lnTo>
                    <a:lnTo>
                      <a:pt x="640" y="257"/>
                    </a:lnTo>
                    <a:lnTo>
                      <a:pt x="635" y="230"/>
                    </a:lnTo>
                    <a:lnTo>
                      <a:pt x="622" y="198"/>
                    </a:lnTo>
                    <a:lnTo>
                      <a:pt x="608" y="171"/>
                    </a:lnTo>
                    <a:lnTo>
                      <a:pt x="590" y="144"/>
                    </a:lnTo>
                    <a:lnTo>
                      <a:pt x="572" y="117"/>
                    </a:lnTo>
                    <a:lnTo>
                      <a:pt x="554" y="95"/>
                    </a:lnTo>
                    <a:lnTo>
                      <a:pt x="532" y="77"/>
                    </a:lnTo>
                    <a:lnTo>
                      <a:pt x="505" y="59"/>
                    </a:lnTo>
                    <a:lnTo>
                      <a:pt x="478" y="41"/>
                    </a:lnTo>
                    <a:lnTo>
                      <a:pt x="451" y="27"/>
                    </a:lnTo>
                    <a:lnTo>
                      <a:pt x="419" y="18"/>
                    </a:lnTo>
                    <a:lnTo>
                      <a:pt x="388" y="9"/>
                    </a:lnTo>
                    <a:lnTo>
                      <a:pt x="356" y="5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292" y="5"/>
                    </a:lnTo>
                    <a:lnTo>
                      <a:pt x="261" y="9"/>
                    </a:lnTo>
                    <a:lnTo>
                      <a:pt x="229" y="18"/>
                    </a:lnTo>
                    <a:lnTo>
                      <a:pt x="202" y="27"/>
                    </a:lnTo>
                    <a:lnTo>
                      <a:pt x="175" y="41"/>
                    </a:lnTo>
                    <a:lnTo>
                      <a:pt x="148" y="54"/>
                    </a:lnTo>
                    <a:lnTo>
                      <a:pt x="121" y="72"/>
                    </a:lnTo>
                    <a:lnTo>
                      <a:pt x="99" y="95"/>
                    </a:lnTo>
                    <a:lnTo>
                      <a:pt x="81" y="117"/>
                    </a:lnTo>
                    <a:lnTo>
                      <a:pt x="58" y="140"/>
                    </a:lnTo>
                    <a:lnTo>
                      <a:pt x="45" y="167"/>
                    </a:lnTo>
                    <a:lnTo>
                      <a:pt x="31" y="194"/>
                    </a:lnTo>
                    <a:lnTo>
                      <a:pt x="18" y="221"/>
                    </a:lnTo>
                    <a:lnTo>
                      <a:pt x="9" y="252"/>
                    </a:lnTo>
                    <a:lnTo>
                      <a:pt x="4" y="284"/>
                    </a:lnTo>
                    <a:lnTo>
                      <a:pt x="0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4" y="338"/>
                    </a:lnTo>
                    <a:lnTo>
                      <a:pt x="13" y="351"/>
                    </a:lnTo>
                    <a:lnTo>
                      <a:pt x="27" y="360"/>
                    </a:lnTo>
                    <a:lnTo>
                      <a:pt x="45" y="365"/>
                    </a:lnTo>
                    <a:lnTo>
                      <a:pt x="45" y="365"/>
                    </a:lnTo>
                    <a:lnTo>
                      <a:pt x="58" y="360"/>
                    </a:lnTo>
                    <a:lnTo>
                      <a:pt x="72" y="351"/>
                    </a:lnTo>
                    <a:lnTo>
                      <a:pt x="81" y="338"/>
                    </a:lnTo>
                    <a:lnTo>
                      <a:pt x="85" y="324"/>
                    </a:lnTo>
                    <a:lnTo>
                      <a:pt x="85" y="320"/>
                    </a:lnTo>
                    <a:lnTo>
                      <a:pt x="85" y="320"/>
                    </a:lnTo>
                    <a:lnTo>
                      <a:pt x="90" y="275"/>
                    </a:lnTo>
                    <a:lnTo>
                      <a:pt x="103" y="230"/>
                    </a:lnTo>
                    <a:lnTo>
                      <a:pt x="126" y="189"/>
                    </a:lnTo>
                    <a:lnTo>
                      <a:pt x="157" y="153"/>
                    </a:lnTo>
                    <a:lnTo>
                      <a:pt x="189" y="126"/>
                    </a:lnTo>
                    <a:lnTo>
                      <a:pt x="234" y="104"/>
                    </a:lnTo>
                    <a:lnTo>
                      <a:pt x="274" y="90"/>
                    </a:lnTo>
                    <a:lnTo>
                      <a:pt x="324" y="86"/>
                    </a:lnTo>
                    <a:lnTo>
                      <a:pt x="324" y="86"/>
                    </a:lnTo>
                    <a:lnTo>
                      <a:pt x="370" y="90"/>
                    </a:lnTo>
                    <a:lnTo>
                      <a:pt x="415" y="104"/>
                    </a:lnTo>
                    <a:lnTo>
                      <a:pt x="455" y="122"/>
                    </a:lnTo>
                    <a:lnTo>
                      <a:pt x="487" y="149"/>
                    </a:lnTo>
                    <a:lnTo>
                      <a:pt x="518" y="180"/>
                    </a:lnTo>
                    <a:lnTo>
                      <a:pt x="541" y="216"/>
                    </a:lnTo>
                    <a:lnTo>
                      <a:pt x="559" y="261"/>
                    </a:lnTo>
                    <a:lnTo>
                      <a:pt x="563" y="306"/>
                    </a:lnTo>
                    <a:lnTo>
                      <a:pt x="568" y="306"/>
                    </a:lnTo>
                    <a:lnTo>
                      <a:pt x="568" y="324"/>
                    </a:lnTo>
                    <a:lnTo>
                      <a:pt x="568" y="324"/>
                    </a:lnTo>
                    <a:lnTo>
                      <a:pt x="572" y="338"/>
                    </a:lnTo>
                    <a:lnTo>
                      <a:pt x="581" y="351"/>
                    </a:lnTo>
                    <a:lnTo>
                      <a:pt x="590" y="360"/>
                    </a:lnTo>
                    <a:lnTo>
                      <a:pt x="608" y="365"/>
                    </a:lnTo>
                    <a:lnTo>
                      <a:pt x="608" y="365"/>
                    </a:lnTo>
                    <a:lnTo>
                      <a:pt x="622" y="360"/>
                    </a:lnTo>
                    <a:lnTo>
                      <a:pt x="635" y="351"/>
                    </a:lnTo>
                    <a:lnTo>
                      <a:pt x="644" y="342"/>
                    </a:lnTo>
                    <a:lnTo>
                      <a:pt x="649" y="324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rgbClr val="00A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44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68" y="192445"/>
            <a:ext cx="10169838" cy="657365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+mn-lt"/>
              </a:rPr>
              <a:t>Dünden Bugüne Enerji Üretimi</a:t>
            </a:r>
            <a:endParaRPr lang="en-US" b="1" dirty="0">
              <a:latin typeface="+mn-lt"/>
            </a:endParaRPr>
          </a:p>
        </p:txBody>
      </p:sp>
      <p:pic>
        <p:nvPicPr>
          <p:cNvPr id="1026" name="Picture 1" descr="http://cleantechnica.com/files/2011/08/electricity-past-and-futur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6" y="1117083"/>
            <a:ext cx="10945216" cy="50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7448" y="108128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Geçmişte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0016" y="1081288"/>
            <a:ext cx="1827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Günümüzde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544" y="1412776"/>
            <a:ext cx="42753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A5A5A5"/>
                </a:solidFill>
              </a:rPr>
              <a:t>Merkezi Üretim</a:t>
            </a:r>
            <a:endParaRPr lang="en-US" sz="2400" b="1" dirty="0">
              <a:solidFill>
                <a:srgbClr val="A5A5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2516" y="1412776"/>
            <a:ext cx="45040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</a:rPr>
              <a:t>Temiz ve Yerinde Üretim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4287" y="3078867"/>
            <a:ext cx="244827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E7E6E6">
                    <a:lumMod val="50000"/>
                  </a:srgbClr>
                </a:solidFill>
              </a:rPr>
              <a:t>İletim Hattı</a:t>
            </a:r>
            <a:endParaRPr lang="en-US" sz="1600" b="1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7308" y="4540190"/>
            <a:ext cx="237626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E7E6E6">
                    <a:lumMod val="50000"/>
                  </a:srgbClr>
                </a:solidFill>
              </a:rPr>
              <a:t>Dağıtım Hattı</a:t>
            </a:r>
            <a:endParaRPr lang="en-US" sz="1600" b="1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544" y="4187160"/>
            <a:ext cx="7560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prstClr val="black"/>
                </a:solidFill>
              </a:rPr>
              <a:t>Ev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226" y="5840305"/>
            <a:ext cx="7560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prstClr val="black"/>
                </a:solidFill>
              </a:rPr>
              <a:t>Fabrika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3512" y="5817760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prstClr val="black"/>
                </a:solidFill>
              </a:rPr>
              <a:t>Ticari Binalar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82451" y="2183767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prstClr val="black"/>
                </a:solidFill>
              </a:rPr>
              <a:t>Solar PV</a:t>
            </a:r>
          </a:p>
          <a:p>
            <a:pPr algn="ctr"/>
            <a:r>
              <a:rPr lang="tr-TR" sz="1200" dirty="0" smtClean="0">
                <a:solidFill>
                  <a:prstClr val="black"/>
                </a:solidFill>
              </a:rPr>
              <a:t>Üretim Tesisi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1009" y="5456239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prstClr val="black"/>
                </a:solidFill>
              </a:rPr>
              <a:t>Rüzgar Santrali</a:t>
            </a:r>
          </a:p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488" y="4568571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prstClr val="black"/>
                </a:solidFill>
              </a:rPr>
              <a:t>Kojenerasyon</a:t>
            </a:r>
            <a:r>
              <a:rPr lang="tr-TR" sz="1200" dirty="0" smtClean="0">
                <a:solidFill>
                  <a:prstClr val="black"/>
                </a:solidFill>
              </a:rPr>
              <a:t> Üniteli Evler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53186" y="4057608"/>
            <a:ext cx="1115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>
                <a:solidFill>
                  <a:prstClr val="black"/>
                </a:solidFill>
              </a:rPr>
              <a:t>Depolama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4312" y="2935977"/>
            <a:ext cx="97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>
                <a:solidFill>
                  <a:prstClr val="black"/>
                </a:solidFill>
              </a:rPr>
              <a:t>Depolama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48128" y="2949877"/>
            <a:ext cx="97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>
                <a:solidFill>
                  <a:prstClr val="black"/>
                </a:solidFill>
              </a:rPr>
              <a:t>Depolama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8048" y="3666238"/>
            <a:ext cx="97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>
                <a:solidFill>
                  <a:prstClr val="black"/>
                </a:solidFill>
              </a:rPr>
              <a:t>Depolama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7888" y="4159155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>
                <a:solidFill>
                  <a:prstClr val="black"/>
                </a:solidFill>
              </a:rPr>
              <a:t>Yerel </a:t>
            </a:r>
            <a:r>
              <a:rPr lang="tr-TR" sz="1200" dirty="0" err="1" smtClean="0">
                <a:solidFill>
                  <a:prstClr val="black"/>
                </a:solidFill>
              </a:rPr>
              <a:t>Kojenerasyon</a:t>
            </a:r>
            <a:r>
              <a:rPr lang="tr-TR" sz="1200" dirty="0" smtClean="0">
                <a:solidFill>
                  <a:prstClr val="black"/>
                </a:solidFill>
              </a:rPr>
              <a:t> Tesisi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31" y="6583370"/>
            <a:ext cx="2108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 smtClean="0">
                <a:solidFill>
                  <a:srgbClr val="808080"/>
                </a:solidFill>
              </a:rPr>
              <a:t>Source:</a:t>
            </a:r>
            <a:r>
              <a:rPr lang="tr-TR" sz="900" kern="0" dirty="0" smtClean="0">
                <a:solidFill>
                  <a:srgbClr val="808080"/>
                </a:solidFill>
              </a:rPr>
              <a:t>www.cleantechnica.com</a:t>
            </a:r>
            <a:endParaRPr lang="en-US" sz="900" kern="0" dirty="0">
              <a:solidFill>
                <a:srgbClr val="80808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5" y="1841539"/>
            <a:ext cx="1323040" cy="8797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874441"/>
            <a:ext cx="1440160" cy="8797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84" y="1781142"/>
            <a:ext cx="1440160" cy="8797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53" y="4921626"/>
            <a:ext cx="1114556" cy="7987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58" y="4522243"/>
            <a:ext cx="1114556" cy="7987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060" y="2078704"/>
            <a:ext cx="1114556" cy="798765"/>
          </a:xfrm>
          <a:prstGeom prst="rect">
            <a:avLst/>
          </a:prstGeom>
        </p:spPr>
      </p:pic>
      <p:grpSp>
        <p:nvGrpSpPr>
          <p:cNvPr id="29" name="Grup 5362"/>
          <p:cNvGrpSpPr/>
          <p:nvPr/>
        </p:nvGrpSpPr>
        <p:grpSpPr>
          <a:xfrm>
            <a:off x="8967802" y="4709467"/>
            <a:ext cx="538163" cy="504826"/>
            <a:chOff x="1380027" y="1301750"/>
            <a:chExt cx="538163" cy="504826"/>
          </a:xfrm>
        </p:grpSpPr>
        <p:grpSp>
          <p:nvGrpSpPr>
            <p:cNvPr id="32" name="Grup 5361"/>
            <p:cNvGrpSpPr/>
            <p:nvPr/>
          </p:nvGrpSpPr>
          <p:grpSpPr>
            <a:xfrm>
              <a:off x="1380027" y="1301750"/>
              <a:ext cx="538163" cy="504826"/>
              <a:chOff x="1380027" y="1301750"/>
              <a:chExt cx="538163" cy="504826"/>
            </a:xfrm>
          </p:grpSpPr>
          <p:sp>
            <p:nvSpPr>
              <p:cNvPr id="34" name="Freeform 134"/>
              <p:cNvSpPr>
                <a:spLocks/>
              </p:cNvSpPr>
              <p:nvPr/>
            </p:nvSpPr>
            <p:spPr bwMode="auto">
              <a:xfrm>
                <a:off x="1684827" y="1585913"/>
                <a:ext cx="19050" cy="19050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6 h 12"/>
                  <a:gd name="T4" fmla="*/ 2 w 12"/>
                  <a:gd name="T5" fmla="*/ 10 h 12"/>
                  <a:gd name="T6" fmla="*/ 6 w 12"/>
                  <a:gd name="T7" fmla="*/ 12 h 12"/>
                  <a:gd name="T8" fmla="*/ 6 w 12"/>
                  <a:gd name="T9" fmla="*/ 12 h 12"/>
                  <a:gd name="T10" fmla="*/ 10 w 12"/>
                  <a:gd name="T11" fmla="*/ 10 h 12"/>
                  <a:gd name="T12" fmla="*/ 12 w 12"/>
                  <a:gd name="T13" fmla="*/ 6 h 12"/>
                  <a:gd name="T14" fmla="*/ 12 w 12"/>
                  <a:gd name="T15" fmla="*/ 6 h 12"/>
                  <a:gd name="T16" fmla="*/ 10 w 12"/>
                  <a:gd name="T17" fmla="*/ 2 h 12"/>
                  <a:gd name="T18" fmla="*/ 6 w 12"/>
                  <a:gd name="T19" fmla="*/ 0 h 12"/>
                  <a:gd name="T20" fmla="*/ 6 w 12"/>
                  <a:gd name="T21" fmla="*/ 0 h 12"/>
                  <a:gd name="T22" fmla="*/ 2 w 12"/>
                  <a:gd name="T23" fmla="*/ 2 h 12"/>
                  <a:gd name="T24" fmla="*/ 0 w 12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grpSp>
            <p:nvGrpSpPr>
              <p:cNvPr id="35" name="Grup 5345"/>
              <p:cNvGrpSpPr/>
              <p:nvPr/>
            </p:nvGrpSpPr>
            <p:grpSpPr>
              <a:xfrm>
                <a:off x="1380027" y="1301750"/>
                <a:ext cx="538163" cy="504826"/>
                <a:chOff x="1380027" y="1301750"/>
                <a:chExt cx="538163" cy="504826"/>
              </a:xfrm>
            </p:grpSpPr>
            <p:sp>
              <p:nvSpPr>
                <p:cNvPr id="36" name="Freeform 135"/>
                <p:cNvSpPr>
                  <a:spLocks/>
                </p:cNvSpPr>
                <p:nvPr/>
              </p:nvSpPr>
              <p:spPr bwMode="auto">
                <a:xfrm>
                  <a:off x="1684827" y="1301750"/>
                  <a:ext cx="109538" cy="277813"/>
                </a:xfrm>
                <a:custGeom>
                  <a:avLst/>
                  <a:gdLst>
                    <a:gd name="T0" fmla="*/ 69 w 69"/>
                    <a:gd name="T1" fmla="*/ 0 h 175"/>
                    <a:gd name="T2" fmla="*/ 31 w 69"/>
                    <a:gd name="T3" fmla="*/ 138 h 175"/>
                    <a:gd name="T4" fmla="*/ 10 w 69"/>
                    <a:gd name="T5" fmla="*/ 175 h 175"/>
                    <a:gd name="T6" fmla="*/ 0 w 69"/>
                    <a:gd name="T7" fmla="*/ 175 h 175"/>
                    <a:gd name="T8" fmla="*/ 69 w 69"/>
                    <a:gd name="T9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5">
                      <a:moveTo>
                        <a:pt x="69" y="0"/>
                      </a:moveTo>
                      <a:lnTo>
                        <a:pt x="31" y="138"/>
                      </a:lnTo>
                      <a:lnTo>
                        <a:pt x="10" y="175"/>
                      </a:lnTo>
                      <a:lnTo>
                        <a:pt x="0" y="175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A6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37" name="Freeform 136"/>
                <p:cNvSpPr>
                  <a:spLocks/>
                </p:cNvSpPr>
                <p:nvPr/>
              </p:nvSpPr>
              <p:spPr bwMode="auto">
                <a:xfrm>
                  <a:off x="1707052" y="1589088"/>
                  <a:ext cx="211138" cy="217488"/>
                </a:xfrm>
                <a:custGeom>
                  <a:avLst/>
                  <a:gdLst>
                    <a:gd name="T0" fmla="*/ 133 w 133"/>
                    <a:gd name="T1" fmla="*/ 137 h 137"/>
                    <a:gd name="T2" fmla="*/ 25 w 133"/>
                    <a:gd name="T3" fmla="*/ 43 h 137"/>
                    <a:gd name="T4" fmla="*/ 0 w 133"/>
                    <a:gd name="T5" fmla="*/ 8 h 137"/>
                    <a:gd name="T6" fmla="*/ 4 w 133"/>
                    <a:gd name="T7" fmla="*/ 0 h 137"/>
                    <a:gd name="T8" fmla="*/ 133 w 133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137">
                      <a:moveTo>
                        <a:pt x="133" y="137"/>
                      </a:moveTo>
                      <a:lnTo>
                        <a:pt x="25" y="43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133" y="137"/>
                      </a:lnTo>
                      <a:close/>
                    </a:path>
                  </a:pathLst>
                </a:custGeom>
                <a:solidFill>
                  <a:srgbClr val="00A6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38" name="Freeform 137"/>
                <p:cNvSpPr>
                  <a:spLocks/>
                </p:cNvSpPr>
                <p:nvPr/>
              </p:nvSpPr>
              <p:spPr bwMode="auto">
                <a:xfrm>
                  <a:off x="1380027" y="1585913"/>
                  <a:ext cx="295275" cy="52388"/>
                </a:xfrm>
                <a:custGeom>
                  <a:avLst/>
                  <a:gdLst>
                    <a:gd name="T0" fmla="*/ 0 w 186"/>
                    <a:gd name="T1" fmla="*/ 33 h 33"/>
                    <a:gd name="T2" fmla="*/ 139 w 186"/>
                    <a:gd name="T3" fmla="*/ 0 h 33"/>
                    <a:gd name="T4" fmla="*/ 182 w 186"/>
                    <a:gd name="T5" fmla="*/ 0 h 33"/>
                    <a:gd name="T6" fmla="*/ 186 w 186"/>
                    <a:gd name="T7" fmla="*/ 8 h 33"/>
                    <a:gd name="T8" fmla="*/ 0 w 186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6" h="33">
                      <a:moveTo>
                        <a:pt x="0" y="33"/>
                      </a:moveTo>
                      <a:lnTo>
                        <a:pt x="139" y="0"/>
                      </a:lnTo>
                      <a:lnTo>
                        <a:pt x="182" y="0"/>
                      </a:lnTo>
                      <a:lnTo>
                        <a:pt x="186" y="8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A6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</p:grpSp>
        <p:sp>
          <p:nvSpPr>
            <p:cNvPr id="33" name="Freeform 133"/>
            <p:cNvSpPr>
              <a:spLocks/>
            </p:cNvSpPr>
            <p:nvPr/>
          </p:nvSpPr>
          <p:spPr bwMode="auto">
            <a:xfrm>
              <a:off x="1684827" y="1585913"/>
              <a:ext cx="19050" cy="19050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10 h 12"/>
                <a:gd name="T6" fmla="*/ 6 w 12"/>
                <a:gd name="T7" fmla="*/ 12 h 12"/>
                <a:gd name="T8" fmla="*/ 6 w 12"/>
                <a:gd name="T9" fmla="*/ 12 h 12"/>
                <a:gd name="T10" fmla="*/ 10 w 12"/>
                <a:gd name="T11" fmla="*/ 10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2 h 12"/>
                <a:gd name="T18" fmla="*/ 6 w 12"/>
                <a:gd name="T19" fmla="*/ 0 h 12"/>
                <a:gd name="T20" fmla="*/ 6 w 12"/>
                <a:gd name="T21" fmla="*/ 0 h 12"/>
                <a:gd name="T22" fmla="*/ 2 w 12"/>
                <a:gd name="T23" fmla="*/ 2 h 12"/>
                <a:gd name="T24" fmla="*/ 0 w 12"/>
                <a:gd name="T2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A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9" name="Grup 5364"/>
          <p:cNvGrpSpPr/>
          <p:nvPr/>
        </p:nvGrpSpPr>
        <p:grpSpPr>
          <a:xfrm>
            <a:off x="8955438" y="5053955"/>
            <a:ext cx="349250" cy="320675"/>
            <a:chOff x="1373677" y="1651000"/>
            <a:chExt cx="349250" cy="320675"/>
          </a:xfrm>
        </p:grpSpPr>
        <p:sp>
          <p:nvSpPr>
            <p:cNvPr id="40" name="Freeform 145"/>
            <p:cNvSpPr>
              <a:spLocks/>
            </p:cNvSpPr>
            <p:nvPr/>
          </p:nvSpPr>
          <p:spPr bwMode="auto">
            <a:xfrm>
              <a:off x="1551477" y="1770063"/>
              <a:ext cx="12700" cy="7938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0 h 5"/>
                <a:gd name="T4" fmla="*/ 0 w 8"/>
                <a:gd name="T5" fmla="*/ 3 h 5"/>
                <a:gd name="T6" fmla="*/ 2 w 8"/>
                <a:gd name="T7" fmla="*/ 5 h 5"/>
                <a:gd name="T8" fmla="*/ 2 w 8"/>
                <a:gd name="T9" fmla="*/ 5 h 5"/>
                <a:gd name="T10" fmla="*/ 4 w 8"/>
                <a:gd name="T11" fmla="*/ 5 h 5"/>
                <a:gd name="T12" fmla="*/ 6 w 8"/>
                <a:gd name="T13" fmla="*/ 3 h 5"/>
                <a:gd name="T14" fmla="*/ 6 w 8"/>
                <a:gd name="T15" fmla="*/ 3 h 5"/>
                <a:gd name="T16" fmla="*/ 8 w 8"/>
                <a:gd name="T17" fmla="*/ 2 h 5"/>
                <a:gd name="T18" fmla="*/ 6 w 8"/>
                <a:gd name="T19" fmla="*/ 0 h 5"/>
                <a:gd name="T20" fmla="*/ 6 w 8"/>
                <a:gd name="T21" fmla="*/ 0 h 5"/>
                <a:gd name="T22" fmla="*/ 2 w 8"/>
                <a:gd name="T23" fmla="*/ 0 h 5"/>
                <a:gd name="T24" fmla="*/ 0 w 8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41" name="Grup 5344"/>
            <p:cNvGrpSpPr/>
            <p:nvPr/>
          </p:nvGrpSpPr>
          <p:grpSpPr>
            <a:xfrm>
              <a:off x="1373677" y="1651000"/>
              <a:ext cx="349250" cy="320675"/>
              <a:chOff x="1373677" y="1651000"/>
              <a:chExt cx="349250" cy="320675"/>
            </a:xfrm>
          </p:grpSpPr>
          <p:sp>
            <p:nvSpPr>
              <p:cNvPr id="42" name="Freeform 147"/>
              <p:cNvSpPr>
                <a:spLocks/>
              </p:cNvSpPr>
              <p:nvPr/>
            </p:nvSpPr>
            <p:spPr bwMode="auto">
              <a:xfrm>
                <a:off x="1557827" y="1651000"/>
                <a:ext cx="165100" cy="119063"/>
              </a:xfrm>
              <a:custGeom>
                <a:avLst/>
                <a:gdLst>
                  <a:gd name="T0" fmla="*/ 104 w 104"/>
                  <a:gd name="T1" fmla="*/ 0 h 75"/>
                  <a:gd name="T2" fmla="*/ 31 w 104"/>
                  <a:gd name="T3" fmla="*/ 61 h 75"/>
                  <a:gd name="T4" fmla="*/ 6 w 104"/>
                  <a:gd name="T5" fmla="*/ 75 h 75"/>
                  <a:gd name="T6" fmla="*/ 0 w 104"/>
                  <a:gd name="T7" fmla="*/ 71 h 75"/>
                  <a:gd name="T8" fmla="*/ 104 w 10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75">
                    <a:moveTo>
                      <a:pt x="104" y="0"/>
                    </a:moveTo>
                    <a:lnTo>
                      <a:pt x="31" y="61"/>
                    </a:lnTo>
                    <a:lnTo>
                      <a:pt x="6" y="75"/>
                    </a:lnTo>
                    <a:lnTo>
                      <a:pt x="0" y="71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3" name="Freeform 148"/>
              <p:cNvSpPr>
                <a:spLocks/>
              </p:cNvSpPr>
              <p:nvPr/>
            </p:nvSpPr>
            <p:spPr bwMode="auto">
              <a:xfrm>
                <a:off x="1561002" y="1778000"/>
                <a:ext cx="39688" cy="193675"/>
              </a:xfrm>
              <a:custGeom>
                <a:avLst/>
                <a:gdLst>
                  <a:gd name="T0" fmla="*/ 25 w 25"/>
                  <a:gd name="T1" fmla="*/ 122 h 122"/>
                  <a:gd name="T2" fmla="*/ 2 w 25"/>
                  <a:gd name="T3" fmla="*/ 32 h 122"/>
                  <a:gd name="T4" fmla="*/ 0 w 25"/>
                  <a:gd name="T5" fmla="*/ 2 h 122"/>
                  <a:gd name="T6" fmla="*/ 5 w 25"/>
                  <a:gd name="T7" fmla="*/ 0 h 122"/>
                  <a:gd name="T8" fmla="*/ 25 w 25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22">
                    <a:moveTo>
                      <a:pt x="25" y="122"/>
                    </a:moveTo>
                    <a:lnTo>
                      <a:pt x="2" y="3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25" y="122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4" name="Freeform 149"/>
              <p:cNvSpPr>
                <a:spLocks/>
              </p:cNvSpPr>
              <p:nvPr/>
            </p:nvSpPr>
            <p:spPr bwMode="auto">
              <a:xfrm>
                <a:off x="1373677" y="1679575"/>
                <a:ext cx="174625" cy="90488"/>
              </a:xfrm>
              <a:custGeom>
                <a:avLst/>
                <a:gdLst>
                  <a:gd name="T0" fmla="*/ 0 w 110"/>
                  <a:gd name="T1" fmla="*/ 0 h 57"/>
                  <a:gd name="T2" fmla="*/ 86 w 110"/>
                  <a:gd name="T3" fmla="*/ 33 h 57"/>
                  <a:gd name="T4" fmla="*/ 110 w 110"/>
                  <a:gd name="T5" fmla="*/ 51 h 57"/>
                  <a:gd name="T6" fmla="*/ 110 w 110"/>
                  <a:gd name="T7" fmla="*/ 57 h 57"/>
                  <a:gd name="T8" fmla="*/ 0 w 110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86" y="33"/>
                    </a:lnTo>
                    <a:lnTo>
                      <a:pt x="110" y="51"/>
                    </a:lnTo>
                    <a:lnTo>
                      <a:pt x="11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grpSp>
        <p:nvGrpSpPr>
          <p:cNvPr id="45" name="Grup 5354"/>
          <p:cNvGrpSpPr/>
          <p:nvPr/>
        </p:nvGrpSpPr>
        <p:grpSpPr>
          <a:xfrm>
            <a:off x="9135619" y="5047699"/>
            <a:ext cx="298450" cy="493713"/>
            <a:chOff x="1548302" y="1614488"/>
            <a:chExt cx="298450" cy="493713"/>
          </a:xfrm>
        </p:grpSpPr>
        <p:sp>
          <p:nvSpPr>
            <p:cNvPr id="46" name="Freeform 138"/>
            <p:cNvSpPr>
              <a:spLocks/>
            </p:cNvSpPr>
            <p:nvPr/>
          </p:nvSpPr>
          <p:spPr bwMode="auto">
            <a:xfrm>
              <a:off x="1678477" y="1614488"/>
              <a:ext cx="44450" cy="493713"/>
            </a:xfrm>
            <a:custGeom>
              <a:avLst/>
              <a:gdLst>
                <a:gd name="T0" fmla="*/ 16 w 28"/>
                <a:gd name="T1" fmla="*/ 0 h 311"/>
                <a:gd name="T2" fmla="*/ 28 w 28"/>
                <a:gd name="T3" fmla="*/ 311 h 311"/>
                <a:gd name="T4" fmla="*/ 0 w 28"/>
                <a:gd name="T5" fmla="*/ 311 h 311"/>
                <a:gd name="T6" fmla="*/ 4 w 28"/>
                <a:gd name="T7" fmla="*/ 0 h 311"/>
                <a:gd name="T8" fmla="*/ 16 w 28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1">
                  <a:moveTo>
                    <a:pt x="16" y="0"/>
                  </a:moveTo>
                  <a:lnTo>
                    <a:pt x="28" y="311"/>
                  </a:lnTo>
                  <a:lnTo>
                    <a:pt x="0" y="311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A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Freeform 144"/>
            <p:cNvSpPr>
              <a:spLocks/>
            </p:cNvSpPr>
            <p:nvPr/>
          </p:nvSpPr>
          <p:spPr bwMode="auto">
            <a:xfrm>
              <a:off x="1818177" y="1784350"/>
              <a:ext cx="28575" cy="323850"/>
            </a:xfrm>
            <a:custGeom>
              <a:avLst/>
              <a:gdLst>
                <a:gd name="T0" fmla="*/ 10 w 18"/>
                <a:gd name="T1" fmla="*/ 0 h 204"/>
                <a:gd name="T2" fmla="*/ 18 w 18"/>
                <a:gd name="T3" fmla="*/ 204 h 204"/>
                <a:gd name="T4" fmla="*/ 0 w 18"/>
                <a:gd name="T5" fmla="*/ 204 h 204"/>
                <a:gd name="T6" fmla="*/ 2 w 18"/>
                <a:gd name="T7" fmla="*/ 0 h 204"/>
                <a:gd name="T8" fmla="*/ 10 w 18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4">
                  <a:moveTo>
                    <a:pt x="10" y="0"/>
                  </a:moveTo>
                  <a:lnTo>
                    <a:pt x="18" y="204"/>
                  </a:lnTo>
                  <a:lnTo>
                    <a:pt x="0" y="204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A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Freeform 150"/>
            <p:cNvSpPr>
              <a:spLocks/>
            </p:cNvSpPr>
            <p:nvPr/>
          </p:nvSpPr>
          <p:spPr bwMode="auto">
            <a:xfrm>
              <a:off x="1548302" y="1784350"/>
              <a:ext cx="26988" cy="323850"/>
            </a:xfrm>
            <a:custGeom>
              <a:avLst/>
              <a:gdLst>
                <a:gd name="T0" fmla="*/ 10 w 17"/>
                <a:gd name="T1" fmla="*/ 0 h 204"/>
                <a:gd name="T2" fmla="*/ 17 w 17"/>
                <a:gd name="T3" fmla="*/ 204 h 204"/>
                <a:gd name="T4" fmla="*/ 0 w 17"/>
                <a:gd name="T5" fmla="*/ 204 h 204"/>
                <a:gd name="T6" fmla="*/ 2 w 17"/>
                <a:gd name="T7" fmla="*/ 0 h 204"/>
                <a:gd name="T8" fmla="*/ 10 w 17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4">
                  <a:moveTo>
                    <a:pt x="10" y="0"/>
                  </a:moveTo>
                  <a:lnTo>
                    <a:pt x="17" y="204"/>
                  </a:lnTo>
                  <a:lnTo>
                    <a:pt x="0" y="204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A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9" name="Grup 5366"/>
          <p:cNvGrpSpPr/>
          <p:nvPr/>
        </p:nvGrpSpPr>
        <p:grpSpPr>
          <a:xfrm>
            <a:off x="9254681" y="5034171"/>
            <a:ext cx="330200" cy="339725"/>
            <a:chOff x="1622915" y="1592263"/>
            <a:chExt cx="330200" cy="339725"/>
          </a:xfrm>
        </p:grpSpPr>
        <p:grpSp>
          <p:nvGrpSpPr>
            <p:cNvPr id="50" name="Grup 5346"/>
            <p:cNvGrpSpPr/>
            <p:nvPr/>
          </p:nvGrpSpPr>
          <p:grpSpPr>
            <a:xfrm>
              <a:off x="1622915" y="1592263"/>
              <a:ext cx="330200" cy="339725"/>
              <a:chOff x="1622915" y="1592263"/>
              <a:chExt cx="330200" cy="339725"/>
            </a:xfrm>
          </p:grpSpPr>
          <p:sp>
            <p:nvSpPr>
              <p:cNvPr id="52" name="Freeform 141"/>
              <p:cNvSpPr>
                <a:spLocks/>
              </p:cNvSpPr>
              <p:nvPr/>
            </p:nvSpPr>
            <p:spPr bwMode="auto">
              <a:xfrm>
                <a:off x="1824527" y="1592263"/>
                <a:ext cx="100013" cy="171450"/>
              </a:xfrm>
              <a:custGeom>
                <a:avLst/>
                <a:gdLst>
                  <a:gd name="T0" fmla="*/ 63 w 63"/>
                  <a:gd name="T1" fmla="*/ 0 h 108"/>
                  <a:gd name="T2" fmla="*/ 24 w 63"/>
                  <a:gd name="T3" fmla="*/ 84 h 108"/>
                  <a:gd name="T4" fmla="*/ 6 w 63"/>
                  <a:gd name="T5" fmla="*/ 108 h 108"/>
                  <a:gd name="T6" fmla="*/ 0 w 63"/>
                  <a:gd name="T7" fmla="*/ 106 h 108"/>
                  <a:gd name="T8" fmla="*/ 63 w 63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08">
                    <a:moveTo>
                      <a:pt x="63" y="0"/>
                    </a:moveTo>
                    <a:lnTo>
                      <a:pt x="24" y="84"/>
                    </a:lnTo>
                    <a:lnTo>
                      <a:pt x="6" y="108"/>
                    </a:lnTo>
                    <a:lnTo>
                      <a:pt x="0" y="10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3" name="Freeform 142"/>
              <p:cNvSpPr>
                <a:spLocks/>
              </p:cNvSpPr>
              <p:nvPr/>
            </p:nvSpPr>
            <p:spPr bwMode="auto">
              <a:xfrm>
                <a:off x="1837227" y="1770063"/>
                <a:ext cx="115888" cy="161925"/>
              </a:xfrm>
              <a:custGeom>
                <a:avLst/>
                <a:gdLst>
                  <a:gd name="T0" fmla="*/ 73 w 73"/>
                  <a:gd name="T1" fmla="*/ 102 h 102"/>
                  <a:gd name="T2" fmla="*/ 14 w 73"/>
                  <a:gd name="T3" fmla="*/ 31 h 102"/>
                  <a:gd name="T4" fmla="*/ 0 w 73"/>
                  <a:gd name="T5" fmla="*/ 5 h 102"/>
                  <a:gd name="T6" fmla="*/ 4 w 73"/>
                  <a:gd name="T7" fmla="*/ 0 h 102"/>
                  <a:gd name="T8" fmla="*/ 73 w 7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2">
                    <a:moveTo>
                      <a:pt x="73" y="102"/>
                    </a:moveTo>
                    <a:lnTo>
                      <a:pt x="14" y="31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4" name="Freeform 143"/>
              <p:cNvSpPr>
                <a:spLocks/>
              </p:cNvSpPr>
              <p:nvPr/>
            </p:nvSpPr>
            <p:spPr bwMode="auto">
              <a:xfrm>
                <a:off x="1622915" y="1754188"/>
                <a:ext cx="195263" cy="19050"/>
              </a:xfrm>
              <a:custGeom>
                <a:avLst/>
                <a:gdLst>
                  <a:gd name="T0" fmla="*/ 0 w 123"/>
                  <a:gd name="T1" fmla="*/ 8 h 12"/>
                  <a:gd name="T2" fmla="*/ 123 w 123"/>
                  <a:gd name="T3" fmla="*/ 12 h 12"/>
                  <a:gd name="T4" fmla="*/ 121 w 123"/>
                  <a:gd name="T5" fmla="*/ 6 h 12"/>
                  <a:gd name="T6" fmla="*/ 92 w 123"/>
                  <a:gd name="T7" fmla="*/ 0 h 12"/>
                  <a:gd name="T8" fmla="*/ 0 w 123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">
                    <a:moveTo>
                      <a:pt x="0" y="8"/>
                    </a:moveTo>
                    <a:lnTo>
                      <a:pt x="123" y="12"/>
                    </a:lnTo>
                    <a:lnTo>
                      <a:pt x="121" y="6"/>
                    </a:lnTo>
                    <a:lnTo>
                      <a:pt x="9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51" name="Freeform 139"/>
            <p:cNvSpPr>
              <a:spLocks/>
            </p:cNvSpPr>
            <p:nvPr/>
          </p:nvSpPr>
          <p:spPr bwMode="auto">
            <a:xfrm>
              <a:off x="1824527" y="1766888"/>
              <a:ext cx="9525" cy="11113"/>
            </a:xfrm>
            <a:custGeom>
              <a:avLst/>
              <a:gdLst>
                <a:gd name="T0" fmla="*/ 0 w 6"/>
                <a:gd name="T1" fmla="*/ 2 h 7"/>
                <a:gd name="T2" fmla="*/ 0 w 6"/>
                <a:gd name="T3" fmla="*/ 2 h 7"/>
                <a:gd name="T4" fmla="*/ 0 w 6"/>
                <a:gd name="T5" fmla="*/ 5 h 7"/>
                <a:gd name="T6" fmla="*/ 2 w 6"/>
                <a:gd name="T7" fmla="*/ 7 h 7"/>
                <a:gd name="T8" fmla="*/ 2 w 6"/>
                <a:gd name="T9" fmla="*/ 7 h 7"/>
                <a:gd name="T10" fmla="*/ 4 w 6"/>
                <a:gd name="T11" fmla="*/ 5 h 7"/>
                <a:gd name="T12" fmla="*/ 6 w 6"/>
                <a:gd name="T13" fmla="*/ 4 h 7"/>
                <a:gd name="T14" fmla="*/ 6 w 6"/>
                <a:gd name="T15" fmla="*/ 4 h 7"/>
                <a:gd name="T16" fmla="*/ 6 w 6"/>
                <a:gd name="T17" fmla="*/ 2 h 7"/>
                <a:gd name="T18" fmla="*/ 4 w 6"/>
                <a:gd name="T19" fmla="*/ 0 h 7"/>
                <a:gd name="T20" fmla="*/ 4 w 6"/>
                <a:gd name="T21" fmla="*/ 0 h 7"/>
                <a:gd name="T22" fmla="*/ 0 w 6"/>
                <a:gd name="T23" fmla="*/ 0 h 7"/>
                <a:gd name="T24" fmla="*/ 0 w 6"/>
                <a:gd name="T2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77" y="6012034"/>
            <a:ext cx="1586145" cy="8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+mn-lt"/>
              </a:rPr>
              <a:t>Yerinde Üretim’i Destekleyen Trendler</a:t>
            </a:r>
            <a:endParaRPr lang="en-US" b="1" dirty="0">
              <a:latin typeface="+mn-lt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182443" y="1252339"/>
            <a:ext cx="2520280" cy="909213"/>
          </a:xfrm>
          <a:prstGeom prst="homePlat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014A96"/>
                </a:solidFill>
              </a:rPr>
              <a:t>Artan elektrik fiyatları ile birlikte değişen ekonomik faktörler</a:t>
            </a:r>
            <a:endParaRPr lang="en-US" sz="1400" b="1" dirty="0">
              <a:solidFill>
                <a:srgbClr val="014A9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1864" y="122404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2E3092"/>
                </a:solidFill>
              </a:rPr>
              <a:t>Yerinde üretim tesisleri ekonomik avantajları</a:t>
            </a:r>
            <a:endParaRPr lang="en-US" sz="1600" dirty="0">
              <a:solidFill>
                <a:srgbClr val="2E3092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889638" y="2721349"/>
            <a:ext cx="2520280" cy="896467"/>
          </a:xfrm>
          <a:prstGeom prst="homePlat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014A96"/>
                </a:solidFill>
              </a:rPr>
              <a:t>Alt yapı yetersizliği, şebeke büyütmelerindeki yetersizlik</a:t>
            </a:r>
            <a:endParaRPr lang="en-US" sz="1400" b="1" dirty="0">
              <a:solidFill>
                <a:srgbClr val="014A9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4414" y="280075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2E3092"/>
                </a:solidFill>
              </a:rPr>
              <a:t>Dağıtık üretim ile mikro şebekeler</a:t>
            </a:r>
            <a:endParaRPr lang="en-US" sz="1600" dirty="0">
              <a:solidFill>
                <a:srgbClr val="2E3092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265353" y="4186307"/>
            <a:ext cx="2520280" cy="885395"/>
          </a:xfrm>
          <a:prstGeom prst="homePlat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014A96"/>
                </a:solidFill>
              </a:rPr>
              <a:t>Mevzuat etkileri,</a:t>
            </a:r>
          </a:p>
          <a:p>
            <a:pPr algn="ctr"/>
            <a:r>
              <a:rPr lang="tr-TR" sz="1400" b="1" dirty="0" smtClean="0">
                <a:solidFill>
                  <a:srgbClr val="014A96"/>
                </a:solidFill>
              </a:rPr>
              <a:t>Küresel CO2 emisyonu </a:t>
            </a:r>
            <a:r>
              <a:rPr lang="tr-TR" sz="1400" b="1" dirty="0" err="1" smtClean="0">
                <a:solidFill>
                  <a:srgbClr val="014A96"/>
                </a:solidFill>
              </a:rPr>
              <a:t>azaltım</a:t>
            </a:r>
            <a:r>
              <a:rPr lang="tr-TR" sz="1400" b="1" dirty="0" smtClean="0">
                <a:solidFill>
                  <a:srgbClr val="014A96"/>
                </a:solidFill>
              </a:rPr>
              <a:t> hedefleri</a:t>
            </a:r>
            <a:endParaRPr lang="en-US" sz="1400" b="1" dirty="0">
              <a:solidFill>
                <a:srgbClr val="014A9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28438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2E3092"/>
                </a:solidFill>
              </a:rPr>
              <a:t>Yerinde Üretim ve yenilenebilir artışı</a:t>
            </a:r>
            <a:endParaRPr lang="en-US" sz="1600" dirty="0">
              <a:solidFill>
                <a:srgbClr val="2E3092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4243388" y="5547659"/>
            <a:ext cx="2520280" cy="914864"/>
          </a:xfrm>
          <a:prstGeom prst="homePlat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rgbClr val="014A96"/>
                </a:solidFill>
              </a:rPr>
              <a:t>Sosyo</a:t>
            </a:r>
            <a:r>
              <a:rPr lang="tr-TR" sz="1400" b="1" dirty="0" smtClean="0">
                <a:solidFill>
                  <a:srgbClr val="014A96"/>
                </a:solidFill>
              </a:rPr>
              <a:t>-ekonomik sebepler, büyük santral yatırımlarına karşı tepkiler</a:t>
            </a:r>
            <a:endParaRPr lang="en-US" sz="1400" b="1" dirty="0">
              <a:solidFill>
                <a:srgbClr val="014A9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8088" y="579655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2E3092"/>
                </a:solidFill>
              </a:rPr>
              <a:t>Yerinde üretimin talebi karşılaması</a:t>
            </a:r>
            <a:endParaRPr lang="en-US" sz="1600" dirty="0">
              <a:solidFill>
                <a:srgbClr val="2E309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31" y="6583370"/>
            <a:ext cx="185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Source: </a:t>
            </a:r>
            <a:r>
              <a:rPr lang="tr-TR" sz="900" kern="0" dirty="0" smtClean="0">
                <a:solidFill>
                  <a:srgbClr val="808080"/>
                </a:solidFill>
              </a:rPr>
              <a:t>Siemens AG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</a:endParaRPr>
          </a:p>
        </p:txBody>
      </p:sp>
      <p:sp>
        <p:nvSpPr>
          <p:cNvPr id="3" name="AutoShape 2" descr="http://i.milliyet.com.tr/LocalArticle606x304/2015/10/10/fft261_mf114546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up 5359"/>
          <p:cNvGrpSpPr/>
          <p:nvPr/>
        </p:nvGrpSpPr>
        <p:grpSpPr>
          <a:xfrm>
            <a:off x="1157901" y="2877247"/>
            <a:ext cx="625475" cy="809626"/>
            <a:chOff x="2321768" y="1323975"/>
            <a:chExt cx="625475" cy="809626"/>
          </a:xfrm>
        </p:grpSpPr>
        <p:grpSp>
          <p:nvGrpSpPr>
            <p:cNvPr id="21" name="Grup 5348"/>
            <p:cNvGrpSpPr/>
            <p:nvPr/>
          </p:nvGrpSpPr>
          <p:grpSpPr>
            <a:xfrm>
              <a:off x="2321768" y="1323975"/>
              <a:ext cx="406401" cy="809626"/>
              <a:chOff x="2321768" y="1323975"/>
              <a:chExt cx="406401" cy="809626"/>
            </a:xfrm>
          </p:grpSpPr>
          <p:sp>
            <p:nvSpPr>
              <p:cNvPr id="70" name="Freeform 33"/>
              <p:cNvSpPr>
                <a:spLocks/>
              </p:cNvSpPr>
              <p:nvPr/>
            </p:nvSpPr>
            <p:spPr bwMode="auto">
              <a:xfrm>
                <a:off x="2448768" y="1323975"/>
                <a:ext cx="112713" cy="809625"/>
              </a:xfrm>
              <a:custGeom>
                <a:avLst/>
                <a:gdLst>
                  <a:gd name="T0" fmla="*/ 51 w 71"/>
                  <a:gd name="T1" fmla="*/ 79 h 510"/>
                  <a:gd name="T2" fmla="*/ 51 w 71"/>
                  <a:gd name="T3" fmla="*/ 79 h 510"/>
                  <a:gd name="T4" fmla="*/ 53 w 71"/>
                  <a:gd name="T5" fmla="*/ 90 h 510"/>
                  <a:gd name="T6" fmla="*/ 53 w 71"/>
                  <a:gd name="T7" fmla="*/ 90 h 510"/>
                  <a:gd name="T8" fmla="*/ 71 w 71"/>
                  <a:gd name="T9" fmla="*/ 508 h 510"/>
                  <a:gd name="T10" fmla="*/ 71 w 71"/>
                  <a:gd name="T11" fmla="*/ 508 h 510"/>
                  <a:gd name="T12" fmla="*/ 69 w 71"/>
                  <a:gd name="T13" fmla="*/ 510 h 510"/>
                  <a:gd name="T14" fmla="*/ 63 w 71"/>
                  <a:gd name="T15" fmla="*/ 510 h 510"/>
                  <a:gd name="T16" fmla="*/ 63 w 71"/>
                  <a:gd name="T17" fmla="*/ 510 h 510"/>
                  <a:gd name="T18" fmla="*/ 61 w 71"/>
                  <a:gd name="T19" fmla="*/ 508 h 510"/>
                  <a:gd name="T20" fmla="*/ 55 w 71"/>
                  <a:gd name="T21" fmla="*/ 347 h 510"/>
                  <a:gd name="T22" fmla="*/ 55 w 71"/>
                  <a:gd name="T23" fmla="*/ 347 h 510"/>
                  <a:gd name="T24" fmla="*/ 55 w 71"/>
                  <a:gd name="T25" fmla="*/ 343 h 510"/>
                  <a:gd name="T26" fmla="*/ 45 w 71"/>
                  <a:gd name="T27" fmla="*/ 86 h 510"/>
                  <a:gd name="T28" fmla="*/ 45 w 71"/>
                  <a:gd name="T29" fmla="*/ 86 h 510"/>
                  <a:gd name="T30" fmla="*/ 45 w 71"/>
                  <a:gd name="T31" fmla="*/ 83 h 510"/>
                  <a:gd name="T32" fmla="*/ 35 w 71"/>
                  <a:gd name="T33" fmla="*/ 18 h 510"/>
                  <a:gd name="T34" fmla="*/ 35 w 71"/>
                  <a:gd name="T35" fmla="*/ 18 h 510"/>
                  <a:gd name="T36" fmla="*/ 35 w 71"/>
                  <a:gd name="T37" fmla="*/ 18 h 510"/>
                  <a:gd name="T38" fmla="*/ 33 w 71"/>
                  <a:gd name="T39" fmla="*/ 18 h 510"/>
                  <a:gd name="T40" fmla="*/ 24 w 71"/>
                  <a:gd name="T41" fmla="*/ 83 h 510"/>
                  <a:gd name="T42" fmla="*/ 24 w 71"/>
                  <a:gd name="T43" fmla="*/ 83 h 510"/>
                  <a:gd name="T44" fmla="*/ 24 w 71"/>
                  <a:gd name="T45" fmla="*/ 86 h 510"/>
                  <a:gd name="T46" fmla="*/ 14 w 71"/>
                  <a:gd name="T47" fmla="*/ 341 h 510"/>
                  <a:gd name="T48" fmla="*/ 14 w 71"/>
                  <a:gd name="T49" fmla="*/ 341 h 510"/>
                  <a:gd name="T50" fmla="*/ 14 w 71"/>
                  <a:gd name="T51" fmla="*/ 345 h 510"/>
                  <a:gd name="T52" fmla="*/ 10 w 71"/>
                  <a:gd name="T53" fmla="*/ 508 h 510"/>
                  <a:gd name="T54" fmla="*/ 10 w 71"/>
                  <a:gd name="T55" fmla="*/ 508 h 510"/>
                  <a:gd name="T56" fmla="*/ 8 w 71"/>
                  <a:gd name="T57" fmla="*/ 510 h 510"/>
                  <a:gd name="T58" fmla="*/ 2 w 71"/>
                  <a:gd name="T59" fmla="*/ 510 h 510"/>
                  <a:gd name="T60" fmla="*/ 2 w 71"/>
                  <a:gd name="T61" fmla="*/ 510 h 510"/>
                  <a:gd name="T62" fmla="*/ 0 w 71"/>
                  <a:gd name="T63" fmla="*/ 508 h 510"/>
                  <a:gd name="T64" fmla="*/ 18 w 71"/>
                  <a:gd name="T65" fmla="*/ 90 h 510"/>
                  <a:gd name="T66" fmla="*/ 18 w 71"/>
                  <a:gd name="T67" fmla="*/ 90 h 510"/>
                  <a:gd name="T68" fmla="*/ 18 w 71"/>
                  <a:gd name="T69" fmla="*/ 86 h 510"/>
                  <a:gd name="T70" fmla="*/ 33 w 71"/>
                  <a:gd name="T71" fmla="*/ 2 h 510"/>
                  <a:gd name="T72" fmla="*/ 33 w 71"/>
                  <a:gd name="T73" fmla="*/ 2 h 510"/>
                  <a:gd name="T74" fmla="*/ 35 w 71"/>
                  <a:gd name="T75" fmla="*/ 0 h 510"/>
                  <a:gd name="T76" fmla="*/ 35 w 71"/>
                  <a:gd name="T77" fmla="*/ 2 h 510"/>
                  <a:gd name="T78" fmla="*/ 51 w 71"/>
                  <a:gd name="T79" fmla="*/ 7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1" h="510">
                    <a:moveTo>
                      <a:pt x="51" y="79"/>
                    </a:moveTo>
                    <a:lnTo>
                      <a:pt x="51" y="79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71" y="508"/>
                    </a:lnTo>
                    <a:lnTo>
                      <a:pt x="71" y="508"/>
                    </a:lnTo>
                    <a:lnTo>
                      <a:pt x="69" y="510"/>
                    </a:lnTo>
                    <a:lnTo>
                      <a:pt x="63" y="510"/>
                    </a:lnTo>
                    <a:lnTo>
                      <a:pt x="63" y="510"/>
                    </a:lnTo>
                    <a:lnTo>
                      <a:pt x="61" y="508"/>
                    </a:lnTo>
                    <a:lnTo>
                      <a:pt x="55" y="347"/>
                    </a:lnTo>
                    <a:lnTo>
                      <a:pt x="55" y="347"/>
                    </a:lnTo>
                    <a:lnTo>
                      <a:pt x="55" y="343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3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24" y="83"/>
                    </a:lnTo>
                    <a:lnTo>
                      <a:pt x="24" y="83"/>
                    </a:lnTo>
                    <a:lnTo>
                      <a:pt x="24" y="86"/>
                    </a:lnTo>
                    <a:lnTo>
                      <a:pt x="14" y="341"/>
                    </a:lnTo>
                    <a:lnTo>
                      <a:pt x="14" y="341"/>
                    </a:lnTo>
                    <a:lnTo>
                      <a:pt x="14" y="345"/>
                    </a:lnTo>
                    <a:lnTo>
                      <a:pt x="10" y="508"/>
                    </a:lnTo>
                    <a:lnTo>
                      <a:pt x="10" y="508"/>
                    </a:lnTo>
                    <a:lnTo>
                      <a:pt x="8" y="510"/>
                    </a:lnTo>
                    <a:lnTo>
                      <a:pt x="2" y="510"/>
                    </a:lnTo>
                    <a:lnTo>
                      <a:pt x="2" y="510"/>
                    </a:lnTo>
                    <a:lnTo>
                      <a:pt x="0" y="508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86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51" y="7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" name="Freeform 34"/>
              <p:cNvSpPr>
                <a:spLocks/>
              </p:cNvSpPr>
              <p:nvPr/>
            </p:nvSpPr>
            <p:spPr bwMode="auto">
              <a:xfrm>
                <a:off x="2490043" y="1392238"/>
                <a:ext cx="26988" cy="22225"/>
              </a:xfrm>
              <a:custGeom>
                <a:avLst/>
                <a:gdLst>
                  <a:gd name="T0" fmla="*/ 0 w 17"/>
                  <a:gd name="T1" fmla="*/ 10 h 14"/>
                  <a:gd name="T2" fmla="*/ 1 w 17"/>
                  <a:gd name="T3" fmla="*/ 14 h 14"/>
                  <a:gd name="T4" fmla="*/ 17 w 17"/>
                  <a:gd name="T5" fmla="*/ 6 h 14"/>
                  <a:gd name="T6" fmla="*/ 13 w 17"/>
                  <a:gd name="T7" fmla="*/ 0 h 14"/>
                  <a:gd name="T8" fmla="*/ 0 w 17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0" y="10"/>
                    </a:moveTo>
                    <a:lnTo>
                      <a:pt x="1" y="14"/>
                    </a:lnTo>
                    <a:lnTo>
                      <a:pt x="17" y="6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" name="Freeform 35"/>
              <p:cNvSpPr>
                <a:spLocks/>
              </p:cNvSpPr>
              <p:nvPr/>
            </p:nvSpPr>
            <p:spPr bwMode="auto">
              <a:xfrm>
                <a:off x="2490043" y="1392238"/>
                <a:ext cx="26988" cy="22225"/>
              </a:xfrm>
              <a:custGeom>
                <a:avLst/>
                <a:gdLst>
                  <a:gd name="T0" fmla="*/ 0 w 17"/>
                  <a:gd name="T1" fmla="*/ 6 h 14"/>
                  <a:gd name="T2" fmla="*/ 15 w 17"/>
                  <a:gd name="T3" fmla="*/ 14 h 14"/>
                  <a:gd name="T4" fmla="*/ 17 w 17"/>
                  <a:gd name="T5" fmla="*/ 10 h 14"/>
                  <a:gd name="T6" fmla="*/ 3 w 17"/>
                  <a:gd name="T7" fmla="*/ 0 h 14"/>
                  <a:gd name="T8" fmla="*/ 0 w 17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0" y="6"/>
                    </a:moveTo>
                    <a:lnTo>
                      <a:pt x="15" y="14"/>
                    </a:lnTo>
                    <a:lnTo>
                      <a:pt x="17" y="10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" name="Freeform 36"/>
              <p:cNvSpPr>
                <a:spLocks/>
              </p:cNvSpPr>
              <p:nvPr/>
            </p:nvSpPr>
            <p:spPr bwMode="auto">
              <a:xfrm>
                <a:off x="2480518" y="1420813"/>
                <a:ext cx="39688" cy="34925"/>
              </a:xfrm>
              <a:custGeom>
                <a:avLst/>
                <a:gdLst>
                  <a:gd name="T0" fmla="*/ 4 w 25"/>
                  <a:gd name="T1" fmla="*/ 22 h 22"/>
                  <a:gd name="T2" fmla="*/ 25 w 25"/>
                  <a:gd name="T3" fmla="*/ 4 h 22"/>
                  <a:gd name="T4" fmla="*/ 21 w 25"/>
                  <a:gd name="T5" fmla="*/ 0 h 22"/>
                  <a:gd name="T6" fmla="*/ 0 w 25"/>
                  <a:gd name="T7" fmla="*/ 18 h 22"/>
                  <a:gd name="T8" fmla="*/ 4 w 25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4" y="22"/>
                    </a:moveTo>
                    <a:lnTo>
                      <a:pt x="25" y="4"/>
                    </a:lnTo>
                    <a:lnTo>
                      <a:pt x="21" y="0"/>
                    </a:lnTo>
                    <a:lnTo>
                      <a:pt x="0" y="18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2486868" y="1420813"/>
                <a:ext cx="39688" cy="34925"/>
              </a:xfrm>
              <a:custGeom>
                <a:avLst/>
                <a:gdLst>
                  <a:gd name="T0" fmla="*/ 21 w 25"/>
                  <a:gd name="T1" fmla="*/ 22 h 22"/>
                  <a:gd name="T2" fmla="*/ 25 w 25"/>
                  <a:gd name="T3" fmla="*/ 18 h 22"/>
                  <a:gd name="T4" fmla="*/ 3 w 25"/>
                  <a:gd name="T5" fmla="*/ 0 h 22"/>
                  <a:gd name="T6" fmla="*/ 0 w 25"/>
                  <a:gd name="T7" fmla="*/ 4 h 22"/>
                  <a:gd name="T8" fmla="*/ 21 w 25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21" y="22"/>
                    </a:moveTo>
                    <a:lnTo>
                      <a:pt x="25" y="18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" name="Freeform 38"/>
              <p:cNvSpPr>
                <a:spLocks/>
              </p:cNvSpPr>
              <p:nvPr/>
            </p:nvSpPr>
            <p:spPr bwMode="auto">
              <a:xfrm>
                <a:off x="2480518" y="1455738"/>
                <a:ext cx="46038" cy="36513"/>
              </a:xfrm>
              <a:custGeom>
                <a:avLst/>
                <a:gdLst>
                  <a:gd name="T0" fmla="*/ 4 w 29"/>
                  <a:gd name="T1" fmla="*/ 23 h 23"/>
                  <a:gd name="T2" fmla="*/ 29 w 29"/>
                  <a:gd name="T3" fmla="*/ 5 h 23"/>
                  <a:gd name="T4" fmla="*/ 25 w 29"/>
                  <a:gd name="T5" fmla="*/ 0 h 23"/>
                  <a:gd name="T6" fmla="*/ 0 w 29"/>
                  <a:gd name="T7" fmla="*/ 19 h 23"/>
                  <a:gd name="T8" fmla="*/ 4 w 29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3">
                    <a:moveTo>
                      <a:pt x="4" y="23"/>
                    </a:moveTo>
                    <a:lnTo>
                      <a:pt x="29" y="5"/>
                    </a:lnTo>
                    <a:lnTo>
                      <a:pt x="25" y="0"/>
                    </a:lnTo>
                    <a:lnTo>
                      <a:pt x="0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" name="Freeform 39"/>
              <p:cNvSpPr>
                <a:spLocks/>
              </p:cNvSpPr>
              <p:nvPr/>
            </p:nvSpPr>
            <p:spPr bwMode="auto">
              <a:xfrm>
                <a:off x="2483693" y="1455738"/>
                <a:ext cx="42863" cy="36513"/>
              </a:xfrm>
              <a:custGeom>
                <a:avLst/>
                <a:gdLst>
                  <a:gd name="T0" fmla="*/ 25 w 27"/>
                  <a:gd name="T1" fmla="*/ 23 h 23"/>
                  <a:gd name="T2" fmla="*/ 27 w 27"/>
                  <a:gd name="T3" fmla="*/ 19 h 23"/>
                  <a:gd name="T4" fmla="*/ 2 w 27"/>
                  <a:gd name="T5" fmla="*/ 0 h 23"/>
                  <a:gd name="T6" fmla="*/ 0 w 27"/>
                  <a:gd name="T7" fmla="*/ 5 h 23"/>
                  <a:gd name="T8" fmla="*/ 25 w 2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25" y="23"/>
                    </a:moveTo>
                    <a:lnTo>
                      <a:pt x="27" y="19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5" y="23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" name="Freeform 40"/>
              <p:cNvSpPr>
                <a:spLocks/>
              </p:cNvSpPr>
              <p:nvPr/>
            </p:nvSpPr>
            <p:spPr bwMode="auto">
              <a:xfrm>
                <a:off x="2477343" y="1498600"/>
                <a:ext cx="52388" cy="39688"/>
              </a:xfrm>
              <a:custGeom>
                <a:avLst/>
                <a:gdLst>
                  <a:gd name="T0" fmla="*/ 4 w 33"/>
                  <a:gd name="T1" fmla="*/ 25 h 25"/>
                  <a:gd name="T2" fmla="*/ 33 w 33"/>
                  <a:gd name="T3" fmla="*/ 4 h 25"/>
                  <a:gd name="T4" fmla="*/ 29 w 33"/>
                  <a:gd name="T5" fmla="*/ 0 h 25"/>
                  <a:gd name="T6" fmla="*/ 0 w 33"/>
                  <a:gd name="T7" fmla="*/ 22 h 25"/>
                  <a:gd name="T8" fmla="*/ 4 w 3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4" y="25"/>
                    </a:moveTo>
                    <a:lnTo>
                      <a:pt x="33" y="4"/>
                    </a:lnTo>
                    <a:lnTo>
                      <a:pt x="29" y="0"/>
                    </a:lnTo>
                    <a:lnTo>
                      <a:pt x="0" y="22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" name="Freeform 41"/>
              <p:cNvSpPr>
                <a:spLocks/>
              </p:cNvSpPr>
              <p:nvPr/>
            </p:nvSpPr>
            <p:spPr bwMode="auto">
              <a:xfrm>
                <a:off x="2480518" y="1498600"/>
                <a:ext cx="49213" cy="39688"/>
              </a:xfrm>
              <a:custGeom>
                <a:avLst/>
                <a:gdLst>
                  <a:gd name="T0" fmla="*/ 29 w 31"/>
                  <a:gd name="T1" fmla="*/ 25 h 25"/>
                  <a:gd name="T2" fmla="*/ 31 w 31"/>
                  <a:gd name="T3" fmla="*/ 22 h 25"/>
                  <a:gd name="T4" fmla="*/ 4 w 31"/>
                  <a:gd name="T5" fmla="*/ 0 h 25"/>
                  <a:gd name="T6" fmla="*/ 0 w 31"/>
                  <a:gd name="T7" fmla="*/ 4 h 25"/>
                  <a:gd name="T8" fmla="*/ 29 w 3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29" y="25"/>
                    </a:moveTo>
                    <a:lnTo>
                      <a:pt x="31" y="2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9" y="2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" name="Freeform 42"/>
              <p:cNvSpPr>
                <a:spLocks/>
              </p:cNvSpPr>
              <p:nvPr/>
            </p:nvSpPr>
            <p:spPr bwMode="auto">
              <a:xfrm>
                <a:off x="2474168" y="1544638"/>
                <a:ext cx="55563" cy="47625"/>
              </a:xfrm>
              <a:custGeom>
                <a:avLst/>
                <a:gdLst>
                  <a:gd name="T0" fmla="*/ 4 w 35"/>
                  <a:gd name="T1" fmla="*/ 30 h 30"/>
                  <a:gd name="T2" fmla="*/ 35 w 35"/>
                  <a:gd name="T3" fmla="*/ 6 h 30"/>
                  <a:gd name="T4" fmla="*/ 31 w 35"/>
                  <a:gd name="T5" fmla="*/ 0 h 30"/>
                  <a:gd name="T6" fmla="*/ 0 w 35"/>
                  <a:gd name="T7" fmla="*/ 24 h 30"/>
                  <a:gd name="T8" fmla="*/ 4 w 3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0">
                    <a:moveTo>
                      <a:pt x="4" y="30"/>
                    </a:moveTo>
                    <a:lnTo>
                      <a:pt x="35" y="6"/>
                    </a:lnTo>
                    <a:lnTo>
                      <a:pt x="31" y="0"/>
                    </a:lnTo>
                    <a:lnTo>
                      <a:pt x="0" y="24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" name="Freeform 43"/>
              <p:cNvSpPr>
                <a:spLocks/>
              </p:cNvSpPr>
              <p:nvPr/>
            </p:nvSpPr>
            <p:spPr bwMode="auto">
              <a:xfrm>
                <a:off x="2477343" y="1544638"/>
                <a:ext cx="55563" cy="47625"/>
              </a:xfrm>
              <a:custGeom>
                <a:avLst/>
                <a:gdLst>
                  <a:gd name="T0" fmla="*/ 31 w 35"/>
                  <a:gd name="T1" fmla="*/ 30 h 30"/>
                  <a:gd name="T2" fmla="*/ 35 w 35"/>
                  <a:gd name="T3" fmla="*/ 24 h 30"/>
                  <a:gd name="T4" fmla="*/ 4 w 35"/>
                  <a:gd name="T5" fmla="*/ 0 h 30"/>
                  <a:gd name="T6" fmla="*/ 0 w 35"/>
                  <a:gd name="T7" fmla="*/ 6 h 30"/>
                  <a:gd name="T8" fmla="*/ 31 w 3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0">
                    <a:moveTo>
                      <a:pt x="31" y="30"/>
                    </a:moveTo>
                    <a:lnTo>
                      <a:pt x="35" y="2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1" y="3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" name="Freeform 44"/>
              <p:cNvSpPr>
                <a:spLocks/>
              </p:cNvSpPr>
              <p:nvPr/>
            </p:nvSpPr>
            <p:spPr bwMode="auto">
              <a:xfrm>
                <a:off x="2474168" y="1604963"/>
                <a:ext cx="58738" cy="49213"/>
              </a:xfrm>
              <a:custGeom>
                <a:avLst/>
                <a:gdLst>
                  <a:gd name="T0" fmla="*/ 2 w 37"/>
                  <a:gd name="T1" fmla="*/ 31 h 31"/>
                  <a:gd name="T2" fmla="*/ 37 w 37"/>
                  <a:gd name="T3" fmla="*/ 6 h 31"/>
                  <a:gd name="T4" fmla="*/ 33 w 37"/>
                  <a:gd name="T5" fmla="*/ 0 h 31"/>
                  <a:gd name="T6" fmla="*/ 0 w 37"/>
                  <a:gd name="T7" fmla="*/ 25 h 31"/>
                  <a:gd name="T8" fmla="*/ 2 w 3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1">
                    <a:moveTo>
                      <a:pt x="2" y="31"/>
                    </a:moveTo>
                    <a:lnTo>
                      <a:pt x="37" y="6"/>
                    </a:lnTo>
                    <a:lnTo>
                      <a:pt x="33" y="0"/>
                    </a:lnTo>
                    <a:lnTo>
                      <a:pt x="0" y="25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" name="Freeform 45"/>
              <p:cNvSpPr>
                <a:spLocks/>
              </p:cNvSpPr>
              <p:nvPr/>
            </p:nvSpPr>
            <p:spPr bwMode="auto">
              <a:xfrm>
                <a:off x="2477343" y="1604963"/>
                <a:ext cx="58738" cy="49213"/>
              </a:xfrm>
              <a:custGeom>
                <a:avLst/>
                <a:gdLst>
                  <a:gd name="T0" fmla="*/ 33 w 37"/>
                  <a:gd name="T1" fmla="*/ 31 h 31"/>
                  <a:gd name="T2" fmla="*/ 37 w 37"/>
                  <a:gd name="T3" fmla="*/ 25 h 31"/>
                  <a:gd name="T4" fmla="*/ 2 w 37"/>
                  <a:gd name="T5" fmla="*/ 0 h 31"/>
                  <a:gd name="T6" fmla="*/ 0 w 37"/>
                  <a:gd name="T7" fmla="*/ 6 h 31"/>
                  <a:gd name="T8" fmla="*/ 33 w 3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1">
                    <a:moveTo>
                      <a:pt x="33" y="31"/>
                    </a:moveTo>
                    <a:lnTo>
                      <a:pt x="37" y="25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" name="Freeform 46"/>
              <p:cNvSpPr>
                <a:spLocks/>
              </p:cNvSpPr>
              <p:nvPr/>
            </p:nvSpPr>
            <p:spPr bwMode="auto">
              <a:xfrm>
                <a:off x="2470993" y="1663700"/>
                <a:ext cx="65088" cy="55563"/>
              </a:xfrm>
              <a:custGeom>
                <a:avLst/>
                <a:gdLst>
                  <a:gd name="T0" fmla="*/ 4 w 41"/>
                  <a:gd name="T1" fmla="*/ 35 h 35"/>
                  <a:gd name="T2" fmla="*/ 41 w 41"/>
                  <a:gd name="T3" fmla="*/ 4 h 35"/>
                  <a:gd name="T4" fmla="*/ 37 w 41"/>
                  <a:gd name="T5" fmla="*/ 0 h 35"/>
                  <a:gd name="T6" fmla="*/ 0 w 41"/>
                  <a:gd name="T7" fmla="*/ 31 h 35"/>
                  <a:gd name="T8" fmla="*/ 4 w 41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5">
                    <a:moveTo>
                      <a:pt x="4" y="35"/>
                    </a:moveTo>
                    <a:lnTo>
                      <a:pt x="41" y="4"/>
                    </a:lnTo>
                    <a:lnTo>
                      <a:pt x="37" y="0"/>
                    </a:lnTo>
                    <a:lnTo>
                      <a:pt x="0" y="31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" name="Freeform 47"/>
              <p:cNvSpPr>
                <a:spLocks/>
              </p:cNvSpPr>
              <p:nvPr/>
            </p:nvSpPr>
            <p:spPr bwMode="auto">
              <a:xfrm>
                <a:off x="2474168" y="1663700"/>
                <a:ext cx="61913" cy="55563"/>
              </a:xfrm>
              <a:custGeom>
                <a:avLst/>
                <a:gdLst>
                  <a:gd name="T0" fmla="*/ 35 w 39"/>
                  <a:gd name="T1" fmla="*/ 35 h 35"/>
                  <a:gd name="T2" fmla="*/ 39 w 39"/>
                  <a:gd name="T3" fmla="*/ 31 h 35"/>
                  <a:gd name="T4" fmla="*/ 4 w 39"/>
                  <a:gd name="T5" fmla="*/ 0 h 35"/>
                  <a:gd name="T6" fmla="*/ 0 w 39"/>
                  <a:gd name="T7" fmla="*/ 4 h 35"/>
                  <a:gd name="T8" fmla="*/ 35 w 3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35" y="35"/>
                    </a:moveTo>
                    <a:lnTo>
                      <a:pt x="39" y="3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35" y="3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" name="Freeform 48"/>
              <p:cNvSpPr>
                <a:spLocks/>
              </p:cNvSpPr>
              <p:nvPr/>
            </p:nvSpPr>
            <p:spPr bwMode="auto">
              <a:xfrm>
                <a:off x="2467818" y="1722438"/>
                <a:ext cx="71438" cy="65088"/>
              </a:xfrm>
              <a:custGeom>
                <a:avLst/>
                <a:gdLst>
                  <a:gd name="T0" fmla="*/ 4 w 45"/>
                  <a:gd name="T1" fmla="*/ 41 h 41"/>
                  <a:gd name="T2" fmla="*/ 45 w 45"/>
                  <a:gd name="T3" fmla="*/ 8 h 41"/>
                  <a:gd name="T4" fmla="*/ 39 w 45"/>
                  <a:gd name="T5" fmla="*/ 0 h 41"/>
                  <a:gd name="T6" fmla="*/ 0 w 45"/>
                  <a:gd name="T7" fmla="*/ 35 h 41"/>
                  <a:gd name="T8" fmla="*/ 4 w 4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1">
                    <a:moveTo>
                      <a:pt x="4" y="41"/>
                    </a:moveTo>
                    <a:lnTo>
                      <a:pt x="45" y="8"/>
                    </a:lnTo>
                    <a:lnTo>
                      <a:pt x="39" y="0"/>
                    </a:lnTo>
                    <a:lnTo>
                      <a:pt x="0" y="35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" name="Freeform 49"/>
              <p:cNvSpPr>
                <a:spLocks/>
              </p:cNvSpPr>
              <p:nvPr/>
            </p:nvSpPr>
            <p:spPr bwMode="auto">
              <a:xfrm>
                <a:off x="2470993" y="1722438"/>
                <a:ext cx="71438" cy="65088"/>
              </a:xfrm>
              <a:custGeom>
                <a:avLst/>
                <a:gdLst>
                  <a:gd name="T0" fmla="*/ 39 w 45"/>
                  <a:gd name="T1" fmla="*/ 41 h 41"/>
                  <a:gd name="T2" fmla="*/ 45 w 45"/>
                  <a:gd name="T3" fmla="*/ 35 h 41"/>
                  <a:gd name="T4" fmla="*/ 4 w 45"/>
                  <a:gd name="T5" fmla="*/ 0 h 41"/>
                  <a:gd name="T6" fmla="*/ 0 w 45"/>
                  <a:gd name="T7" fmla="*/ 8 h 41"/>
                  <a:gd name="T8" fmla="*/ 39 w 4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1">
                    <a:moveTo>
                      <a:pt x="39" y="41"/>
                    </a:moveTo>
                    <a:lnTo>
                      <a:pt x="45" y="35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39" y="41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" name="Freeform 50"/>
              <p:cNvSpPr>
                <a:spLocks/>
              </p:cNvSpPr>
              <p:nvPr/>
            </p:nvSpPr>
            <p:spPr bwMode="auto">
              <a:xfrm>
                <a:off x="2461468" y="1790700"/>
                <a:ext cx="80963" cy="71438"/>
              </a:xfrm>
              <a:custGeom>
                <a:avLst/>
                <a:gdLst>
                  <a:gd name="T0" fmla="*/ 6 w 51"/>
                  <a:gd name="T1" fmla="*/ 45 h 45"/>
                  <a:gd name="T2" fmla="*/ 51 w 51"/>
                  <a:gd name="T3" fmla="*/ 6 h 45"/>
                  <a:gd name="T4" fmla="*/ 45 w 51"/>
                  <a:gd name="T5" fmla="*/ 0 h 45"/>
                  <a:gd name="T6" fmla="*/ 0 w 51"/>
                  <a:gd name="T7" fmla="*/ 40 h 45"/>
                  <a:gd name="T8" fmla="*/ 6 w 51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">
                    <a:moveTo>
                      <a:pt x="6" y="45"/>
                    </a:moveTo>
                    <a:lnTo>
                      <a:pt x="51" y="6"/>
                    </a:lnTo>
                    <a:lnTo>
                      <a:pt x="45" y="0"/>
                    </a:lnTo>
                    <a:lnTo>
                      <a:pt x="0" y="40"/>
                    </a:ln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" name="Freeform 51"/>
              <p:cNvSpPr>
                <a:spLocks/>
              </p:cNvSpPr>
              <p:nvPr/>
            </p:nvSpPr>
            <p:spPr bwMode="auto">
              <a:xfrm>
                <a:off x="2464643" y="1790700"/>
                <a:ext cx="80963" cy="71438"/>
              </a:xfrm>
              <a:custGeom>
                <a:avLst/>
                <a:gdLst>
                  <a:gd name="T0" fmla="*/ 45 w 51"/>
                  <a:gd name="T1" fmla="*/ 45 h 45"/>
                  <a:gd name="T2" fmla="*/ 51 w 51"/>
                  <a:gd name="T3" fmla="*/ 40 h 45"/>
                  <a:gd name="T4" fmla="*/ 6 w 51"/>
                  <a:gd name="T5" fmla="*/ 0 h 45"/>
                  <a:gd name="T6" fmla="*/ 0 w 51"/>
                  <a:gd name="T7" fmla="*/ 6 h 45"/>
                  <a:gd name="T8" fmla="*/ 45 w 51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">
                    <a:moveTo>
                      <a:pt x="45" y="45"/>
                    </a:moveTo>
                    <a:lnTo>
                      <a:pt x="51" y="4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" name="Freeform 52"/>
              <p:cNvSpPr>
                <a:spLocks/>
              </p:cNvSpPr>
              <p:nvPr/>
            </p:nvSpPr>
            <p:spPr bwMode="auto">
              <a:xfrm>
                <a:off x="2461468" y="1868488"/>
                <a:ext cx="84138" cy="77788"/>
              </a:xfrm>
              <a:custGeom>
                <a:avLst/>
                <a:gdLst>
                  <a:gd name="T0" fmla="*/ 6 w 53"/>
                  <a:gd name="T1" fmla="*/ 49 h 49"/>
                  <a:gd name="T2" fmla="*/ 53 w 53"/>
                  <a:gd name="T3" fmla="*/ 6 h 49"/>
                  <a:gd name="T4" fmla="*/ 49 w 53"/>
                  <a:gd name="T5" fmla="*/ 0 h 49"/>
                  <a:gd name="T6" fmla="*/ 0 w 53"/>
                  <a:gd name="T7" fmla="*/ 43 h 49"/>
                  <a:gd name="T8" fmla="*/ 6 w 53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9">
                    <a:moveTo>
                      <a:pt x="6" y="49"/>
                    </a:moveTo>
                    <a:lnTo>
                      <a:pt x="53" y="6"/>
                    </a:lnTo>
                    <a:lnTo>
                      <a:pt x="49" y="0"/>
                    </a:lnTo>
                    <a:lnTo>
                      <a:pt x="0" y="43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" name="Freeform 53"/>
              <p:cNvSpPr>
                <a:spLocks/>
              </p:cNvSpPr>
              <p:nvPr/>
            </p:nvSpPr>
            <p:spPr bwMode="auto">
              <a:xfrm>
                <a:off x="2461468" y="1868488"/>
                <a:ext cx="84138" cy="77788"/>
              </a:xfrm>
              <a:custGeom>
                <a:avLst/>
                <a:gdLst>
                  <a:gd name="T0" fmla="*/ 47 w 53"/>
                  <a:gd name="T1" fmla="*/ 49 h 49"/>
                  <a:gd name="T2" fmla="*/ 53 w 53"/>
                  <a:gd name="T3" fmla="*/ 43 h 49"/>
                  <a:gd name="T4" fmla="*/ 6 w 53"/>
                  <a:gd name="T5" fmla="*/ 0 h 49"/>
                  <a:gd name="T6" fmla="*/ 0 w 53"/>
                  <a:gd name="T7" fmla="*/ 6 h 49"/>
                  <a:gd name="T8" fmla="*/ 47 w 53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9">
                    <a:moveTo>
                      <a:pt x="47" y="49"/>
                    </a:moveTo>
                    <a:lnTo>
                      <a:pt x="53" y="4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47" y="4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" name="Freeform 54"/>
              <p:cNvSpPr>
                <a:spLocks/>
              </p:cNvSpPr>
              <p:nvPr/>
            </p:nvSpPr>
            <p:spPr bwMode="auto">
              <a:xfrm>
                <a:off x="2458293" y="1955800"/>
                <a:ext cx="90488" cy="80963"/>
              </a:xfrm>
              <a:custGeom>
                <a:avLst/>
                <a:gdLst>
                  <a:gd name="T0" fmla="*/ 6 w 57"/>
                  <a:gd name="T1" fmla="*/ 51 h 51"/>
                  <a:gd name="T2" fmla="*/ 57 w 57"/>
                  <a:gd name="T3" fmla="*/ 6 h 51"/>
                  <a:gd name="T4" fmla="*/ 51 w 57"/>
                  <a:gd name="T5" fmla="*/ 0 h 51"/>
                  <a:gd name="T6" fmla="*/ 0 w 57"/>
                  <a:gd name="T7" fmla="*/ 45 h 51"/>
                  <a:gd name="T8" fmla="*/ 6 w 57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6" y="51"/>
                    </a:moveTo>
                    <a:lnTo>
                      <a:pt x="57" y="6"/>
                    </a:lnTo>
                    <a:lnTo>
                      <a:pt x="51" y="0"/>
                    </a:lnTo>
                    <a:lnTo>
                      <a:pt x="0" y="45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" name="Freeform 55"/>
              <p:cNvSpPr>
                <a:spLocks/>
              </p:cNvSpPr>
              <p:nvPr/>
            </p:nvSpPr>
            <p:spPr bwMode="auto">
              <a:xfrm>
                <a:off x="2458293" y="1955800"/>
                <a:ext cx="90488" cy="80963"/>
              </a:xfrm>
              <a:custGeom>
                <a:avLst/>
                <a:gdLst>
                  <a:gd name="T0" fmla="*/ 51 w 57"/>
                  <a:gd name="T1" fmla="*/ 51 h 51"/>
                  <a:gd name="T2" fmla="*/ 57 w 57"/>
                  <a:gd name="T3" fmla="*/ 45 h 51"/>
                  <a:gd name="T4" fmla="*/ 6 w 57"/>
                  <a:gd name="T5" fmla="*/ 0 h 51"/>
                  <a:gd name="T6" fmla="*/ 0 w 57"/>
                  <a:gd name="T7" fmla="*/ 6 h 51"/>
                  <a:gd name="T8" fmla="*/ 51 w 57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51" y="51"/>
                    </a:moveTo>
                    <a:lnTo>
                      <a:pt x="57" y="45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" name="Freeform 56"/>
              <p:cNvSpPr>
                <a:spLocks/>
              </p:cNvSpPr>
              <p:nvPr/>
            </p:nvSpPr>
            <p:spPr bwMode="auto">
              <a:xfrm>
                <a:off x="2455118" y="2046288"/>
                <a:ext cx="96838" cy="87313"/>
              </a:xfrm>
              <a:custGeom>
                <a:avLst/>
                <a:gdLst>
                  <a:gd name="T0" fmla="*/ 0 w 61"/>
                  <a:gd name="T1" fmla="*/ 49 h 55"/>
                  <a:gd name="T2" fmla="*/ 6 w 61"/>
                  <a:gd name="T3" fmla="*/ 55 h 55"/>
                  <a:gd name="T4" fmla="*/ 61 w 61"/>
                  <a:gd name="T5" fmla="*/ 6 h 55"/>
                  <a:gd name="T6" fmla="*/ 57 w 61"/>
                  <a:gd name="T7" fmla="*/ 0 h 55"/>
                  <a:gd name="T8" fmla="*/ 0 w 61"/>
                  <a:gd name="T9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5">
                    <a:moveTo>
                      <a:pt x="0" y="49"/>
                    </a:moveTo>
                    <a:lnTo>
                      <a:pt x="6" y="55"/>
                    </a:lnTo>
                    <a:lnTo>
                      <a:pt x="61" y="6"/>
                    </a:lnTo>
                    <a:lnTo>
                      <a:pt x="5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" name="Freeform 57"/>
              <p:cNvSpPr>
                <a:spLocks/>
              </p:cNvSpPr>
              <p:nvPr/>
            </p:nvSpPr>
            <p:spPr bwMode="auto">
              <a:xfrm>
                <a:off x="2455118" y="2046288"/>
                <a:ext cx="96838" cy="87313"/>
              </a:xfrm>
              <a:custGeom>
                <a:avLst/>
                <a:gdLst>
                  <a:gd name="T0" fmla="*/ 0 w 61"/>
                  <a:gd name="T1" fmla="*/ 6 h 55"/>
                  <a:gd name="T2" fmla="*/ 55 w 61"/>
                  <a:gd name="T3" fmla="*/ 55 h 55"/>
                  <a:gd name="T4" fmla="*/ 61 w 61"/>
                  <a:gd name="T5" fmla="*/ 49 h 55"/>
                  <a:gd name="T6" fmla="*/ 6 w 61"/>
                  <a:gd name="T7" fmla="*/ 0 h 55"/>
                  <a:gd name="T8" fmla="*/ 0 w 61"/>
                  <a:gd name="T9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5">
                    <a:moveTo>
                      <a:pt x="0" y="6"/>
                    </a:moveTo>
                    <a:lnTo>
                      <a:pt x="55" y="55"/>
                    </a:lnTo>
                    <a:lnTo>
                      <a:pt x="61" y="49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" name="Freeform 58"/>
              <p:cNvSpPr>
                <a:spLocks/>
              </p:cNvSpPr>
              <p:nvPr/>
            </p:nvSpPr>
            <p:spPr bwMode="auto">
              <a:xfrm>
                <a:off x="2439243" y="1466850"/>
                <a:ext cx="44450" cy="34925"/>
              </a:xfrm>
              <a:custGeom>
                <a:avLst/>
                <a:gdLst>
                  <a:gd name="T0" fmla="*/ 12 w 28"/>
                  <a:gd name="T1" fmla="*/ 22 h 22"/>
                  <a:gd name="T2" fmla="*/ 12 w 28"/>
                  <a:gd name="T3" fmla="*/ 22 h 22"/>
                  <a:gd name="T4" fmla="*/ 16 w 28"/>
                  <a:gd name="T5" fmla="*/ 20 h 22"/>
                  <a:gd name="T6" fmla="*/ 18 w 28"/>
                  <a:gd name="T7" fmla="*/ 18 h 22"/>
                  <a:gd name="T8" fmla="*/ 28 w 28"/>
                  <a:gd name="T9" fmla="*/ 2 h 22"/>
                  <a:gd name="T10" fmla="*/ 26 w 28"/>
                  <a:gd name="T11" fmla="*/ 0 h 22"/>
                  <a:gd name="T12" fmla="*/ 14 w 28"/>
                  <a:gd name="T13" fmla="*/ 16 h 22"/>
                  <a:gd name="T14" fmla="*/ 14 w 28"/>
                  <a:gd name="T15" fmla="*/ 16 h 22"/>
                  <a:gd name="T16" fmla="*/ 12 w 28"/>
                  <a:gd name="T17" fmla="*/ 18 h 22"/>
                  <a:gd name="T18" fmla="*/ 12 w 28"/>
                  <a:gd name="T19" fmla="*/ 18 h 22"/>
                  <a:gd name="T20" fmla="*/ 10 w 28"/>
                  <a:gd name="T21" fmla="*/ 18 h 22"/>
                  <a:gd name="T22" fmla="*/ 8 w 28"/>
                  <a:gd name="T23" fmla="*/ 14 h 22"/>
                  <a:gd name="T24" fmla="*/ 4 w 28"/>
                  <a:gd name="T25" fmla="*/ 0 h 22"/>
                  <a:gd name="T26" fmla="*/ 0 w 28"/>
                  <a:gd name="T27" fmla="*/ 0 h 22"/>
                  <a:gd name="T28" fmla="*/ 4 w 28"/>
                  <a:gd name="T29" fmla="*/ 16 h 22"/>
                  <a:gd name="T30" fmla="*/ 4 w 28"/>
                  <a:gd name="T31" fmla="*/ 16 h 22"/>
                  <a:gd name="T32" fmla="*/ 8 w 28"/>
                  <a:gd name="T33" fmla="*/ 20 h 22"/>
                  <a:gd name="T34" fmla="*/ 12 w 28"/>
                  <a:gd name="T35" fmla="*/ 22 h 22"/>
                  <a:gd name="T36" fmla="*/ 12 w 28"/>
                  <a:gd name="T37" fmla="*/ 22 h 22"/>
                  <a:gd name="T38" fmla="*/ 12 w 28"/>
                  <a:gd name="T3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" name="Freeform 59"/>
              <p:cNvSpPr>
                <a:spLocks/>
              </p:cNvSpPr>
              <p:nvPr/>
            </p:nvSpPr>
            <p:spPr bwMode="auto">
              <a:xfrm>
                <a:off x="2439243" y="1466850"/>
                <a:ext cx="44450" cy="34925"/>
              </a:xfrm>
              <a:custGeom>
                <a:avLst/>
                <a:gdLst>
                  <a:gd name="T0" fmla="*/ 12 w 28"/>
                  <a:gd name="T1" fmla="*/ 22 h 22"/>
                  <a:gd name="T2" fmla="*/ 12 w 28"/>
                  <a:gd name="T3" fmla="*/ 22 h 22"/>
                  <a:gd name="T4" fmla="*/ 16 w 28"/>
                  <a:gd name="T5" fmla="*/ 20 h 22"/>
                  <a:gd name="T6" fmla="*/ 18 w 28"/>
                  <a:gd name="T7" fmla="*/ 18 h 22"/>
                  <a:gd name="T8" fmla="*/ 28 w 28"/>
                  <a:gd name="T9" fmla="*/ 2 h 22"/>
                  <a:gd name="T10" fmla="*/ 26 w 28"/>
                  <a:gd name="T11" fmla="*/ 0 h 22"/>
                  <a:gd name="T12" fmla="*/ 14 w 28"/>
                  <a:gd name="T13" fmla="*/ 16 h 22"/>
                  <a:gd name="T14" fmla="*/ 14 w 28"/>
                  <a:gd name="T15" fmla="*/ 16 h 22"/>
                  <a:gd name="T16" fmla="*/ 12 w 28"/>
                  <a:gd name="T17" fmla="*/ 18 h 22"/>
                  <a:gd name="T18" fmla="*/ 12 w 28"/>
                  <a:gd name="T19" fmla="*/ 18 h 22"/>
                  <a:gd name="T20" fmla="*/ 10 w 28"/>
                  <a:gd name="T21" fmla="*/ 18 h 22"/>
                  <a:gd name="T22" fmla="*/ 8 w 28"/>
                  <a:gd name="T23" fmla="*/ 14 h 22"/>
                  <a:gd name="T24" fmla="*/ 4 w 28"/>
                  <a:gd name="T25" fmla="*/ 0 h 22"/>
                  <a:gd name="T26" fmla="*/ 0 w 28"/>
                  <a:gd name="T27" fmla="*/ 0 h 22"/>
                  <a:gd name="T28" fmla="*/ 4 w 28"/>
                  <a:gd name="T29" fmla="*/ 16 h 22"/>
                  <a:gd name="T30" fmla="*/ 4 w 28"/>
                  <a:gd name="T31" fmla="*/ 16 h 22"/>
                  <a:gd name="T32" fmla="*/ 8 w 28"/>
                  <a:gd name="T33" fmla="*/ 20 h 22"/>
                  <a:gd name="T34" fmla="*/ 12 w 28"/>
                  <a:gd name="T35" fmla="*/ 22 h 22"/>
                  <a:gd name="T36" fmla="*/ 12 w 28"/>
                  <a:gd name="T37" fmla="*/ 22 h 22"/>
                  <a:gd name="T38" fmla="*/ 12 w 28"/>
                  <a:gd name="T3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" name="Freeform 60"/>
              <p:cNvSpPr>
                <a:spLocks noEditPoints="1"/>
              </p:cNvSpPr>
              <p:nvPr/>
            </p:nvSpPr>
            <p:spPr bwMode="auto">
              <a:xfrm>
                <a:off x="2393206" y="1463675"/>
                <a:ext cx="93663" cy="47625"/>
              </a:xfrm>
              <a:custGeom>
                <a:avLst/>
                <a:gdLst>
                  <a:gd name="T0" fmla="*/ 47 w 59"/>
                  <a:gd name="T1" fmla="*/ 4 h 30"/>
                  <a:gd name="T2" fmla="*/ 47 w 59"/>
                  <a:gd name="T3" fmla="*/ 4 h 30"/>
                  <a:gd name="T4" fmla="*/ 53 w 59"/>
                  <a:gd name="T5" fmla="*/ 6 h 30"/>
                  <a:gd name="T6" fmla="*/ 55 w 59"/>
                  <a:gd name="T7" fmla="*/ 12 h 30"/>
                  <a:gd name="T8" fmla="*/ 55 w 59"/>
                  <a:gd name="T9" fmla="*/ 24 h 30"/>
                  <a:gd name="T10" fmla="*/ 55 w 59"/>
                  <a:gd name="T11" fmla="*/ 24 h 30"/>
                  <a:gd name="T12" fmla="*/ 53 w 59"/>
                  <a:gd name="T13" fmla="*/ 26 h 30"/>
                  <a:gd name="T14" fmla="*/ 51 w 59"/>
                  <a:gd name="T15" fmla="*/ 26 h 30"/>
                  <a:gd name="T16" fmla="*/ 51 w 59"/>
                  <a:gd name="T17" fmla="*/ 26 h 30"/>
                  <a:gd name="T18" fmla="*/ 49 w 59"/>
                  <a:gd name="T19" fmla="*/ 26 h 30"/>
                  <a:gd name="T20" fmla="*/ 6 w 59"/>
                  <a:gd name="T21" fmla="*/ 4 h 30"/>
                  <a:gd name="T22" fmla="*/ 47 w 59"/>
                  <a:gd name="T23" fmla="*/ 4 h 30"/>
                  <a:gd name="T24" fmla="*/ 51 w 59"/>
                  <a:gd name="T25" fmla="*/ 30 h 30"/>
                  <a:gd name="T26" fmla="*/ 51 w 59"/>
                  <a:gd name="T27" fmla="*/ 30 h 30"/>
                  <a:gd name="T28" fmla="*/ 51 w 59"/>
                  <a:gd name="T29" fmla="*/ 30 h 30"/>
                  <a:gd name="T30" fmla="*/ 55 w 59"/>
                  <a:gd name="T31" fmla="*/ 30 h 30"/>
                  <a:gd name="T32" fmla="*/ 57 w 59"/>
                  <a:gd name="T33" fmla="*/ 28 h 30"/>
                  <a:gd name="T34" fmla="*/ 59 w 59"/>
                  <a:gd name="T35" fmla="*/ 24 h 30"/>
                  <a:gd name="T36" fmla="*/ 59 w 59"/>
                  <a:gd name="T37" fmla="*/ 12 h 30"/>
                  <a:gd name="T38" fmla="*/ 59 w 59"/>
                  <a:gd name="T39" fmla="*/ 12 h 30"/>
                  <a:gd name="T40" fmla="*/ 57 w 59"/>
                  <a:gd name="T41" fmla="*/ 6 h 30"/>
                  <a:gd name="T42" fmla="*/ 55 w 59"/>
                  <a:gd name="T43" fmla="*/ 4 h 30"/>
                  <a:gd name="T44" fmla="*/ 53 w 59"/>
                  <a:gd name="T45" fmla="*/ 2 h 30"/>
                  <a:gd name="T46" fmla="*/ 47 w 59"/>
                  <a:gd name="T47" fmla="*/ 0 h 30"/>
                  <a:gd name="T48" fmla="*/ 6 w 59"/>
                  <a:gd name="T49" fmla="*/ 0 h 30"/>
                  <a:gd name="T50" fmla="*/ 6 w 59"/>
                  <a:gd name="T51" fmla="*/ 0 h 30"/>
                  <a:gd name="T52" fmla="*/ 2 w 59"/>
                  <a:gd name="T53" fmla="*/ 0 h 30"/>
                  <a:gd name="T54" fmla="*/ 0 w 59"/>
                  <a:gd name="T55" fmla="*/ 2 h 30"/>
                  <a:gd name="T56" fmla="*/ 0 w 59"/>
                  <a:gd name="T57" fmla="*/ 4 h 30"/>
                  <a:gd name="T58" fmla="*/ 0 w 59"/>
                  <a:gd name="T59" fmla="*/ 4 h 30"/>
                  <a:gd name="T60" fmla="*/ 0 w 59"/>
                  <a:gd name="T61" fmla="*/ 6 h 30"/>
                  <a:gd name="T62" fmla="*/ 0 w 59"/>
                  <a:gd name="T63" fmla="*/ 6 h 30"/>
                  <a:gd name="T64" fmla="*/ 4 w 59"/>
                  <a:gd name="T65" fmla="*/ 8 h 30"/>
                  <a:gd name="T66" fmla="*/ 47 w 59"/>
                  <a:gd name="T67" fmla="*/ 30 h 30"/>
                  <a:gd name="T68" fmla="*/ 47 w 59"/>
                  <a:gd name="T69" fmla="*/ 30 h 30"/>
                  <a:gd name="T70" fmla="*/ 51 w 59"/>
                  <a:gd name="T7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9" h="30">
                    <a:moveTo>
                      <a:pt x="47" y="4"/>
                    </a:moveTo>
                    <a:lnTo>
                      <a:pt x="47" y="4"/>
                    </a:lnTo>
                    <a:lnTo>
                      <a:pt x="53" y="6"/>
                    </a:lnTo>
                    <a:lnTo>
                      <a:pt x="55" y="12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3" y="26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49" y="26"/>
                    </a:lnTo>
                    <a:lnTo>
                      <a:pt x="6" y="4"/>
                    </a:lnTo>
                    <a:lnTo>
                      <a:pt x="47" y="4"/>
                    </a:lnTo>
                    <a:close/>
                    <a:moveTo>
                      <a:pt x="51" y="30"/>
                    </a:moveTo>
                    <a:lnTo>
                      <a:pt x="51" y="30"/>
                    </a:lnTo>
                    <a:lnTo>
                      <a:pt x="51" y="30"/>
                    </a:lnTo>
                    <a:lnTo>
                      <a:pt x="55" y="30"/>
                    </a:lnTo>
                    <a:lnTo>
                      <a:pt x="57" y="28"/>
                    </a:lnTo>
                    <a:lnTo>
                      <a:pt x="59" y="24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7" y="6"/>
                    </a:lnTo>
                    <a:lnTo>
                      <a:pt x="55" y="4"/>
                    </a:lnTo>
                    <a:lnTo>
                      <a:pt x="53" y="2"/>
                    </a:lnTo>
                    <a:lnTo>
                      <a:pt x="4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" name="Freeform 61"/>
              <p:cNvSpPr>
                <a:spLocks/>
              </p:cNvSpPr>
              <p:nvPr/>
            </p:nvSpPr>
            <p:spPr bwMode="auto">
              <a:xfrm>
                <a:off x="2402731" y="1470025"/>
                <a:ext cx="77788" cy="34925"/>
              </a:xfrm>
              <a:custGeom>
                <a:avLst/>
                <a:gdLst>
                  <a:gd name="T0" fmla="*/ 41 w 49"/>
                  <a:gd name="T1" fmla="*/ 0 h 22"/>
                  <a:gd name="T2" fmla="*/ 41 w 49"/>
                  <a:gd name="T3" fmla="*/ 0 h 22"/>
                  <a:gd name="T4" fmla="*/ 47 w 49"/>
                  <a:gd name="T5" fmla="*/ 2 h 22"/>
                  <a:gd name="T6" fmla="*/ 49 w 49"/>
                  <a:gd name="T7" fmla="*/ 8 h 22"/>
                  <a:gd name="T8" fmla="*/ 49 w 49"/>
                  <a:gd name="T9" fmla="*/ 20 h 22"/>
                  <a:gd name="T10" fmla="*/ 49 w 49"/>
                  <a:gd name="T11" fmla="*/ 20 h 22"/>
                  <a:gd name="T12" fmla="*/ 47 w 49"/>
                  <a:gd name="T13" fmla="*/ 22 h 22"/>
                  <a:gd name="T14" fmla="*/ 45 w 49"/>
                  <a:gd name="T15" fmla="*/ 22 h 22"/>
                  <a:gd name="T16" fmla="*/ 45 w 49"/>
                  <a:gd name="T17" fmla="*/ 22 h 22"/>
                  <a:gd name="T18" fmla="*/ 43 w 49"/>
                  <a:gd name="T19" fmla="*/ 22 h 22"/>
                  <a:gd name="T20" fmla="*/ 0 w 49"/>
                  <a:gd name="T21" fmla="*/ 0 h 22"/>
                  <a:gd name="T22" fmla="*/ 41 w 49"/>
                  <a:gd name="T2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2">
                    <a:moveTo>
                      <a:pt x="41" y="0"/>
                    </a:moveTo>
                    <a:lnTo>
                      <a:pt x="41" y="0"/>
                    </a:lnTo>
                    <a:lnTo>
                      <a:pt x="47" y="2"/>
                    </a:lnTo>
                    <a:lnTo>
                      <a:pt x="49" y="8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7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3" y="22"/>
                    </a:ln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" name="Freeform 62"/>
              <p:cNvSpPr>
                <a:spLocks/>
              </p:cNvSpPr>
              <p:nvPr/>
            </p:nvSpPr>
            <p:spPr bwMode="auto">
              <a:xfrm>
                <a:off x="2393206" y="1463675"/>
                <a:ext cx="93663" cy="47625"/>
              </a:xfrm>
              <a:custGeom>
                <a:avLst/>
                <a:gdLst>
                  <a:gd name="T0" fmla="*/ 51 w 59"/>
                  <a:gd name="T1" fmla="*/ 30 h 30"/>
                  <a:gd name="T2" fmla="*/ 51 w 59"/>
                  <a:gd name="T3" fmla="*/ 30 h 30"/>
                  <a:gd name="T4" fmla="*/ 51 w 59"/>
                  <a:gd name="T5" fmla="*/ 30 h 30"/>
                  <a:gd name="T6" fmla="*/ 55 w 59"/>
                  <a:gd name="T7" fmla="*/ 30 h 30"/>
                  <a:gd name="T8" fmla="*/ 57 w 59"/>
                  <a:gd name="T9" fmla="*/ 28 h 30"/>
                  <a:gd name="T10" fmla="*/ 59 w 59"/>
                  <a:gd name="T11" fmla="*/ 24 h 30"/>
                  <a:gd name="T12" fmla="*/ 59 w 59"/>
                  <a:gd name="T13" fmla="*/ 12 h 30"/>
                  <a:gd name="T14" fmla="*/ 59 w 59"/>
                  <a:gd name="T15" fmla="*/ 12 h 30"/>
                  <a:gd name="T16" fmla="*/ 57 w 59"/>
                  <a:gd name="T17" fmla="*/ 6 h 30"/>
                  <a:gd name="T18" fmla="*/ 55 w 59"/>
                  <a:gd name="T19" fmla="*/ 4 h 30"/>
                  <a:gd name="T20" fmla="*/ 53 w 59"/>
                  <a:gd name="T21" fmla="*/ 2 h 30"/>
                  <a:gd name="T22" fmla="*/ 47 w 59"/>
                  <a:gd name="T23" fmla="*/ 0 h 30"/>
                  <a:gd name="T24" fmla="*/ 6 w 59"/>
                  <a:gd name="T25" fmla="*/ 0 h 30"/>
                  <a:gd name="T26" fmla="*/ 6 w 59"/>
                  <a:gd name="T27" fmla="*/ 0 h 30"/>
                  <a:gd name="T28" fmla="*/ 2 w 59"/>
                  <a:gd name="T29" fmla="*/ 0 h 30"/>
                  <a:gd name="T30" fmla="*/ 0 w 59"/>
                  <a:gd name="T31" fmla="*/ 2 h 30"/>
                  <a:gd name="T32" fmla="*/ 0 w 59"/>
                  <a:gd name="T33" fmla="*/ 4 h 30"/>
                  <a:gd name="T34" fmla="*/ 0 w 59"/>
                  <a:gd name="T35" fmla="*/ 4 h 30"/>
                  <a:gd name="T36" fmla="*/ 0 w 59"/>
                  <a:gd name="T37" fmla="*/ 6 h 30"/>
                  <a:gd name="T38" fmla="*/ 0 w 59"/>
                  <a:gd name="T39" fmla="*/ 6 h 30"/>
                  <a:gd name="T40" fmla="*/ 4 w 59"/>
                  <a:gd name="T41" fmla="*/ 8 h 30"/>
                  <a:gd name="T42" fmla="*/ 47 w 59"/>
                  <a:gd name="T43" fmla="*/ 30 h 30"/>
                  <a:gd name="T44" fmla="*/ 47 w 59"/>
                  <a:gd name="T45" fmla="*/ 30 h 30"/>
                  <a:gd name="T46" fmla="*/ 51 w 59"/>
                  <a:gd name="T4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30">
                    <a:moveTo>
                      <a:pt x="51" y="30"/>
                    </a:moveTo>
                    <a:lnTo>
                      <a:pt x="51" y="30"/>
                    </a:lnTo>
                    <a:lnTo>
                      <a:pt x="51" y="30"/>
                    </a:lnTo>
                    <a:lnTo>
                      <a:pt x="55" y="30"/>
                    </a:lnTo>
                    <a:lnTo>
                      <a:pt x="57" y="28"/>
                    </a:lnTo>
                    <a:lnTo>
                      <a:pt x="59" y="24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7" y="6"/>
                    </a:lnTo>
                    <a:lnTo>
                      <a:pt x="55" y="4"/>
                    </a:lnTo>
                    <a:lnTo>
                      <a:pt x="53" y="2"/>
                    </a:lnTo>
                    <a:lnTo>
                      <a:pt x="4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51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0" name="Freeform 63"/>
              <p:cNvSpPr>
                <a:spLocks/>
              </p:cNvSpPr>
              <p:nvPr/>
            </p:nvSpPr>
            <p:spPr bwMode="auto">
              <a:xfrm>
                <a:off x="2412256" y="1466850"/>
                <a:ext cx="71438" cy="44450"/>
              </a:xfrm>
              <a:custGeom>
                <a:avLst/>
                <a:gdLst>
                  <a:gd name="T0" fmla="*/ 45 w 45"/>
                  <a:gd name="T1" fmla="*/ 26 h 28"/>
                  <a:gd name="T2" fmla="*/ 35 w 45"/>
                  <a:gd name="T3" fmla="*/ 8 h 28"/>
                  <a:gd name="T4" fmla="*/ 31 w 45"/>
                  <a:gd name="T5" fmla="*/ 0 h 28"/>
                  <a:gd name="T6" fmla="*/ 27 w 45"/>
                  <a:gd name="T7" fmla="*/ 2 h 28"/>
                  <a:gd name="T8" fmla="*/ 19 w 45"/>
                  <a:gd name="T9" fmla="*/ 8 h 28"/>
                  <a:gd name="T10" fmla="*/ 17 w 45"/>
                  <a:gd name="T11" fmla="*/ 10 h 28"/>
                  <a:gd name="T12" fmla="*/ 17 w 45"/>
                  <a:gd name="T13" fmla="*/ 12 h 28"/>
                  <a:gd name="T14" fmla="*/ 15 w 45"/>
                  <a:gd name="T15" fmla="*/ 8 h 28"/>
                  <a:gd name="T16" fmla="*/ 15 w 45"/>
                  <a:gd name="T17" fmla="*/ 2 h 28"/>
                  <a:gd name="T18" fmla="*/ 11 w 45"/>
                  <a:gd name="T19" fmla="*/ 0 h 28"/>
                  <a:gd name="T20" fmla="*/ 9 w 45"/>
                  <a:gd name="T21" fmla="*/ 6 h 28"/>
                  <a:gd name="T22" fmla="*/ 7 w 45"/>
                  <a:gd name="T23" fmla="*/ 6 h 28"/>
                  <a:gd name="T24" fmla="*/ 7 w 45"/>
                  <a:gd name="T25" fmla="*/ 6 h 28"/>
                  <a:gd name="T26" fmla="*/ 5 w 45"/>
                  <a:gd name="T27" fmla="*/ 2 h 28"/>
                  <a:gd name="T28" fmla="*/ 3 w 45"/>
                  <a:gd name="T29" fmla="*/ 0 h 28"/>
                  <a:gd name="T30" fmla="*/ 1 w 45"/>
                  <a:gd name="T31" fmla="*/ 2 h 28"/>
                  <a:gd name="T32" fmla="*/ 0 w 45"/>
                  <a:gd name="T33" fmla="*/ 8 h 28"/>
                  <a:gd name="T34" fmla="*/ 3 w 45"/>
                  <a:gd name="T35" fmla="*/ 8 h 28"/>
                  <a:gd name="T36" fmla="*/ 3 w 45"/>
                  <a:gd name="T37" fmla="*/ 6 h 28"/>
                  <a:gd name="T38" fmla="*/ 3 w 45"/>
                  <a:gd name="T39" fmla="*/ 8 h 28"/>
                  <a:gd name="T40" fmla="*/ 7 w 45"/>
                  <a:gd name="T41" fmla="*/ 10 h 28"/>
                  <a:gd name="T42" fmla="*/ 9 w 45"/>
                  <a:gd name="T43" fmla="*/ 10 h 28"/>
                  <a:gd name="T44" fmla="*/ 11 w 45"/>
                  <a:gd name="T45" fmla="*/ 6 h 28"/>
                  <a:gd name="T46" fmla="*/ 11 w 45"/>
                  <a:gd name="T47" fmla="*/ 6 h 28"/>
                  <a:gd name="T48" fmla="*/ 13 w 45"/>
                  <a:gd name="T49" fmla="*/ 8 h 28"/>
                  <a:gd name="T50" fmla="*/ 17 w 45"/>
                  <a:gd name="T51" fmla="*/ 16 h 28"/>
                  <a:gd name="T52" fmla="*/ 19 w 45"/>
                  <a:gd name="T53" fmla="*/ 16 h 28"/>
                  <a:gd name="T54" fmla="*/ 21 w 45"/>
                  <a:gd name="T55" fmla="*/ 12 h 28"/>
                  <a:gd name="T56" fmla="*/ 25 w 45"/>
                  <a:gd name="T57" fmla="*/ 6 h 28"/>
                  <a:gd name="T58" fmla="*/ 27 w 45"/>
                  <a:gd name="T59" fmla="*/ 4 h 28"/>
                  <a:gd name="T60" fmla="*/ 29 w 45"/>
                  <a:gd name="T61" fmla="*/ 4 h 28"/>
                  <a:gd name="T62" fmla="*/ 33 w 45"/>
                  <a:gd name="T63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" h="28">
                    <a:moveTo>
                      <a:pt x="43" y="28"/>
                    </a:moveTo>
                    <a:lnTo>
                      <a:pt x="45" y="2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14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3" y="8"/>
                    </a:lnTo>
                    <a:lnTo>
                      <a:pt x="43" y="28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1" name="Freeform 64"/>
              <p:cNvSpPr>
                <a:spLocks/>
              </p:cNvSpPr>
              <p:nvPr/>
            </p:nvSpPr>
            <p:spPr bwMode="auto">
              <a:xfrm>
                <a:off x="2351931" y="1470025"/>
                <a:ext cx="34925" cy="34925"/>
              </a:xfrm>
              <a:custGeom>
                <a:avLst/>
                <a:gdLst>
                  <a:gd name="T0" fmla="*/ 12 w 22"/>
                  <a:gd name="T1" fmla="*/ 20 h 22"/>
                  <a:gd name="T2" fmla="*/ 12 w 22"/>
                  <a:gd name="T3" fmla="*/ 20 h 22"/>
                  <a:gd name="T4" fmla="*/ 6 w 22"/>
                  <a:gd name="T5" fmla="*/ 22 h 22"/>
                  <a:gd name="T6" fmla="*/ 4 w 22"/>
                  <a:gd name="T7" fmla="*/ 22 h 22"/>
                  <a:gd name="T8" fmla="*/ 2 w 22"/>
                  <a:gd name="T9" fmla="*/ 22 h 22"/>
                  <a:gd name="T10" fmla="*/ 2 w 22"/>
                  <a:gd name="T11" fmla="*/ 22 h 22"/>
                  <a:gd name="T12" fmla="*/ 0 w 22"/>
                  <a:gd name="T13" fmla="*/ 20 h 22"/>
                  <a:gd name="T14" fmla="*/ 0 w 22"/>
                  <a:gd name="T15" fmla="*/ 18 h 22"/>
                  <a:gd name="T16" fmla="*/ 4 w 22"/>
                  <a:gd name="T17" fmla="*/ 12 h 22"/>
                  <a:gd name="T18" fmla="*/ 10 w 22"/>
                  <a:gd name="T19" fmla="*/ 2 h 22"/>
                  <a:gd name="T20" fmla="*/ 10 w 22"/>
                  <a:gd name="T21" fmla="*/ 2 h 22"/>
                  <a:gd name="T22" fmla="*/ 16 w 22"/>
                  <a:gd name="T23" fmla="*/ 0 h 22"/>
                  <a:gd name="T24" fmla="*/ 18 w 22"/>
                  <a:gd name="T25" fmla="*/ 0 h 22"/>
                  <a:gd name="T26" fmla="*/ 20 w 22"/>
                  <a:gd name="T27" fmla="*/ 0 h 22"/>
                  <a:gd name="T28" fmla="*/ 20 w 22"/>
                  <a:gd name="T29" fmla="*/ 0 h 22"/>
                  <a:gd name="T30" fmla="*/ 22 w 22"/>
                  <a:gd name="T31" fmla="*/ 2 h 22"/>
                  <a:gd name="T32" fmla="*/ 22 w 22"/>
                  <a:gd name="T33" fmla="*/ 6 h 22"/>
                  <a:gd name="T34" fmla="*/ 20 w 22"/>
                  <a:gd name="T35" fmla="*/ 10 h 22"/>
                  <a:gd name="T36" fmla="*/ 12 w 22"/>
                  <a:gd name="T3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22">
                    <a:moveTo>
                      <a:pt x="12" y="20"/>
                    </a:moveTo>
                    <a:lnTo>
                      <a:pt x="12" y="20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2" name="Freeform 65"/>
              <p:cNvSpPr>
                <a:spLocks noEditPoints="1"/>
              </p:cNvSpPr>
              <p:nvPr/>
            </p:nvSpPr>
            <p:spPr bwMode="auto">
              <a:xfrm>
                <a:off x="2358281" y="1533525"/>
                <a:ext cx="122238" cy="58738"/>
              </a:xfrm>
              <a:custGeom>
                <a:avLst/>
                <a:gdLst>
                  <a:gd name="T0" fmla="*/ 65 w 77"/>
                  <a:gd name="T1" fmla="*/ 3 h 37"/>
                  <a:gd name="T2" fmla="*/ 65 w 77"/>
                  <a:gd name="T3" fmla="*/ 3 h 37"/>
                  <a:gd name="T4" fmla="*/ 71 w 77"/>
                  <a:gd name="T5" fmla="*/ 5 h 37"/>
                  <a:gd name="T6" fmla="*/ 73 w 77"/>
                  <a:gd name="T7" fmla="*/ 9 h 37"/>
                  <a:gd name="T8" fmla="*/ 73 w 77"/>
                  <a:gd name="T9" fmla="*/ 29 h 37"/>
                  <a:gd name="T10" fmla="*/ 73 w 77"/>
                  <a:gd name="T11" fmla="*/ 29 h 37"/>
                  <a:gd name="T12" fmla="*/ 73 w 77"/>
                  <a:gd name="T13" fmla="*/ 31 h 37"/>
                  <a:gd name="T14" fmla="*/ 69 w 77"/>
                  <a:gd name="T15" fmla="*/ 33 h 37"/>
                  <a:gd name="T16" fmla="*/ 69 w 77"/>
                  <a:gd name="T17" fmla="*/ 33 h 37"/>
                  <a:gd name="T18" fmla="*/ 67 w 77"/>
                  <a:gd name="T19" fmla="*/ 33 h 37"/>
                  <a:gd name="T20" fmla="*/ 6 w 77"/>
                  <a:gd name="T21" fmla="*/ 3 h 37"/>
                  <a:gd name="T22" fmla="*/ 65 w 77"/>
                  <a:gd name="T23" fmla="*/ 3 h 37"/>
                  <a:gd name="T24" fmla="*/ 69 w 77"/>
                  <a:gd name="T25" fmla="*/ 37 h 37"/>
                  <a:gd name="T26" fmla="*/ 69 w 77"/>
                  <a:gd name="T27" fmla="*/ 37 h 37"/>
                  <a:gd name="T28" fmla="*/ 69 w 77"/>
                  <a:gd name="T29" fmla="*/ 37 h 37"/>
                  <a:gd name="T30" fmla="*/ 73 w 77"/>
                  <a:gd name="T31" fmla="*/ 37 h 37"/>
                  <a:gd name="T32" fmla="*/ 75 w 77"/>
                  <a:gd name="T33" fmla="*/ 35 h 37"/>
                  <a:gd name="T34" fmla="*/ 77 w 77"/>
                  <a:gd name="T35" fmla="*/ 29 h 37"/>
                  <a:gd name="T36" fmla="*/ 77 w 77"/>
                  <a:gd name="T37" fmla="*/ 9 h 37"/>
                  <a:gd name="T38" fmla="*/ 77 w 77"/>
                  <a:gd name="T39" fmla="*/ 9 h 37"/>
                  <a:gd name="T40" fmla="*/ 75 w 77"/>
                  <a:gd name="T41" fmla="*/ 5 h 37"/>
                  <a:gd name="T42" fmla="*/ 73 w 77"/>
                  <a:gd name="T43" fmla="*/ 2 h 37"/>
                  <a:gd name="T44" fmla="*/ 71 w 77"/>
                  <a:gd name="T45" fmla="*/ 0 h 37"/>
                  <a:gd name="T46" fmla="*/ 65 w 77"/>
                  <a:gd name="T47" fmla="*/ 0 h 37"/>
                  <a:gd name="T48" fmla="*/ 6 w 77"/>
                  <a:gd name="T49" fmla="*/ 0 h 37"/>
                  <a:gd name="T50" fmla="*/ 6 w 77"/>
                  <a:gd name="T51" fmla="*/ 0 h 37"/>
                  <a:gd name="T52" fmla="*/ 2 w 77"/>
                  <a:gd name="T53" fmla="*/ 0 h 37"/>
                  <a:gd name="T54" fmla="*/ 0 w 77"/>
                  <a:gd name="T55" fmla="*/ 0 h 37"/>
                  <a:gd name="T56" fmla="*/ 0 w 77"/>
                  <a:gd name="T57" fmla="*/ 2 h 37"/>
                  <a:gd name="T58" fmla="*/ 0 w 77"/>
                  <a:gd name="T59" fmla="*/ 2 h 37"/>
                  <a:gd name="T60" fmla="*/ 0 w 77"/>
                  <a:gd name="T61" fmla="*/ 3 h 37"/>
                  <a:gd name="T62" fmla="*/ 0 w 77"/>
                  <a:gd name="T63" fmla="*/ 5 h 37"/>
                  <a:gd name="T64" fmla="*/ 4 w 77"/>
                  <a:gd name="T65" fmla="*/ 7 h 37"/>
                  <a:gd name="T66" fmla="*/ 65 w 77"/>
                  <a:gd name="T67" fmla="*/ 37 h 37"/>
                  <a:gd name="T68" fmla="*/ 65 w 77"/>
                  <a:gd name="T69" fmla="*/ 37 h 37"/>
                  <a:gd name="T70" fmla="*/ 69 w 77"/>
                  <a:gd name="T7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7" h="37">
                    <a:moveTo>
                      <a:pt x="65" y="3"/>
                    </a:moveTo>
                    <a:lnTo>
                      <a:pt x="65" y="3"/>
                    </a:lnTo>
                    <a:lnTo>
                      <a:pt x="71" y="5"/>
                    </a:lnTo>
                    <a:lnTo>
                      <a:pt x="73" y="9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31"/>
                    </a:lnTo>
                    <a:lnTo>
                      <a:pt x="69" y="33"/>
                    </a:lnTo>
                    <a:lnTo>
                      <a:pt x="69" y="33"/>
                    </a:lnTo>
                    <a:lnTo>
                      <a:pt x="67" y="33"/>
                    </a:lnTo>
                    <a:lnTo>
                      <a:pt x="6" y="3"/>
                    </a:lnTo>
                    <a:lnTo>
                      <a:pt x="65" y="3"/>
                    </a:lnTo>
                    <a:close/>
                    <a:moveTo>
                      <a:pt x="69" y="37"/>
                    </a:moveTo>
                    <a:lnTo>
                      <a:pt x="69" y="37"/>
                    </a:lnTo>
                    <a:lnTo>
                      <a:pt x="69" y="37"/>
                    </a:lnTo>
                    <a:lnTo>
                      <a:pt x="73" y="37"/>
                    </a:lnTo>
                    <a:lnTo>
                      <a:pt x="75" y="35"/>
                    </a:lnTo>
                    <a:lnTo>
                      <a:pt x="77" y="2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5" y="5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9" y="37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3" name="Freeform 66"/>
              <p:cNvSpPr>
                <a:spLocks/>
              </p:cNvSpPr>
              <p:nvPr/>
            </p:nvSpPr>
            <p:spPr bwMode="auto">
              <a:xfrm>
                <a:off x="2367806" y="1538288"/>
                <a:ext cx="106363" cy="47625"/>
              </a:xfrm>
              <a:custGeom>
                <a:avLst/>
                <a:gdLst>
                  <a:gd name="T0" fmla="*/ 59 w 67"/>
                  <a:gd name="T1" fmla="*/ 0 h 30"/>
                  <a:gd name="T2" fmla="*/ 59 w 67"/>
                  <a:gd name="T3" fmla="*/ 0 h 30"/>
                  <a:gd name="T4" fmla="*/ 65 w 67"/>
                  <a:gd name="T5" fmla="*/ 2 h 30"/>
                  <a:gd name="T6" fmla="*/ 67 w 67"/>
                  <a:gd name="T7" fmla="*/ 6 h 30"/>
                  <a:gd name="T8" fmla="*/ 67 w 67"/>
                  <a:gd name="T9" fmla="*/ 26 h 30"/>
                  <a:gd name="T10" fmla="*/ 67 w 67"/>
                  <a:gd name="T11" fmla="*/ 26 h 30"/>
                  <a:gd name="T12" fmla="*/ 67 w 67"/>
                  <a:gd name="T13" fmla="*/ 28 h 30"/>
                  <a:gd name="T14" fmla="*/ 63 w 67"/>
                  <a:gd name="T15" fmla="*/ 30 h 30"/>
                  <a:gd name="T16" fmla="*/ 63 w 67"/>
                  <a:gd name="T17" fmla="*/ 30 h 30"/>
                  <a:gd name="T18" fmla="*/ 61 w 67"/>
                  <a:gd name="T19" fmla="*/ 30 h 30"/>
                  <a:gd name="T20" fmla="*/ 0 w 67"/>
                  <a:gd name="T21" fmla="*/ 0 h 30"/>
                  <a:gd name="T22" fmla="*/ 59 w 67"/>
                  <a:gd name="T2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30">
                    <a:moveTo>
                      <a:pt x="59" y="0"/>
                    </a:moveTo>
                    <a:lnTo>
                      <a:pt x="59" y="0"/>
                    </a:lnTo>
                    <a:lnTo>
                      <a:pt x="65" y="2"/>
                    </a:lnTo>
                    <a:lnTo>
                      <a:pt x="67" y="6"/>
                    </a:lnTo>
                    <a:lnTo>
                      <a:pt x="67" y="26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1" y="30"/>
                    </a:ln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4" name="Freeform 67"/>
              <p:cNvSpPr>
                <a:spLocks/>
              </p:cNvSpPr>
              <p:nvPr/>
            </p:nvSpPr>
            <p:spPr bwMode="auto">
              <a:xfrm>
                <a:off x="2358281" y="1533525"/>
                <a:ext cx="122238" cy="58738"/>
              </a:xfrm>
              <a:custGeom>
                <a:avLst/>
                <a:gdLst>
                  <a:gd name="T0" fmla="*/ 69 w 77"/>
                  <a:gd name="T1" fmla="*/ 37 h 37"/>
                  <a:gd name="T2" fmla="*/ 69 w 77"/>
                  <a:gd name="T3" fmla="*/ 37 h 37"/>
                  <a:gd name="T4" fmla="*/ 69 w 77"/>
                  <a:gd name="T5" fmla="*/ 37 h 37"/>
                  <a:gd name="T6" fmla="*/ 73 w 77"/>
                  <a:gd name="T7" fmla="*/ 37 h 37"/>
                  <a:gd name="T8" fmla="*/ 75 w 77"/>
                  <a:gd name="T9" fmla="*/ 35 h 37"/>
                  <a:gd name="T10" fmla="*/ 77 w 77"/>
                  <a:gd name="T11" fmla="*/ 29 h 37"/>
                  <a:gd name="T12" fmla="*/ 77 w 77"/>
                  <a:gd name="T13" fmla="*/ 9 h 37"/>
                  <a:gd name="T14" fmla="*/ 77 w 77"/>
                  <a:gd name="T15" fmla="*/ 9 h 37"/>
                  <a:gd name="T16" fmla="*/ 75 w 77"/>
                  <a:gd name="T17" fmla="*/ 5 h 37"/>
                  <a:gd name="T18" fmla="*/ 73 w 77"/>
                  <a:gd name="T19" fmla="*/ 2 h 37"/>
                  <a:gd name="T20" fmla="*/ 71 w 77"/>
                  <a:gd name="T21" fmla="*/ 0 h 37"/>
                  <a:gd name="T22" fmla="*/ 65 w 77"/>
                  <a:gd name="T23" fmla="*/ 0 h 37"/>
                  <a:gd name="T24" fmla="*/ 6 w 77"/>
                  <a:gd name="T25" fmla="*/ 0 h 37"/>
                  <a:gd name="T26" fmla="*/ 6 w 77"/>
                  <a:gd name="T27" fmla="*/ 0 h 37"/>
                  <a:gd name="T28" fmla="*/ 2 w 77"/>
                  <a:gd name="T29" fmla="*/ 0 h 37"/>
                  <a:gd name="T30" fmla="*/ 0 w 77"/>
                  <a:gd name="T31" fmla="*/ 0 h 37"/>
                  <a:gd name="T32" fmla="*/ 0 w 77"/>
                  <a:gd name="T33" fmla="*/ 2 h 37"/>
                  <a:gd name="T34" fmla="*/ 0 w 77"/>
                  <a:gd name="T35" fmla="*/ 2 h 37"/>
                  <a:gd name="T36" fmla="*/ 0 w 77"/>
                  <a:gd name="T37" fmla="*/ 3 h 37"/>
                  <a:gd name="T38" fmla="*/ 0 w 77"/>
                  <a:gd name="T39" fmla="*/ 5 h 37"/>
                  <a:gd name="T40" fmla="*/ 4 w 77"/>
                  <a:gd name="T41" fmla="*/ 7 h 37"/>
                  <a:gd name="T42" fmla="*/ 65 w 77"/>
                  <a:gd name="T43" fmla="*/ 37 h 37"/>
                  <a:gd name="T44" fmla="*/ 65 w 77"/>
                  <a:gd name="T45" fmla="*/ 37 h 37"/>
                  <a:gd name="T46" fmla="*/ 69 w 77"/>
                  <a:gd name="T4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37">
                    <a:moveTo>
                      <a:pt x="69" y="37"/>
                    </a:moveTo>
                    <a:lnTo>
                      <a:pt x="69" y="37"/>
                    </a:lnTo>
                    <a:lnTo>
                      <a:pt x="69" y="37"/>
                    </a:lnTo>
                    <a:lnTo>
                      <a:pt x="73" y="37"/>
                    </a:lnTo>
                    <a:lnTo>
                      <a:pt x="75" y="35"/>
                    </a:lnTo>
                    <a:lnTo>
                      <a:pt x="77" y="2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5" y="5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9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5" name="Freeform 68"/>
              <p:cNvSpPr>
                <a:spLocks/>
              </p:cNvSpPr>
              <p:nvPr/>
            </p:nvSpPr>
            <p:spPr bwMode="auto">
              <a:xfrm>
                <a:off x="2374156" y="1533525"/>
                <a:ext cx="103188" cy="46038"/>
              </a:xfrm>
              <a:custGeom>
                <a:avLst/>
                <a:gdLst>
                  <a:gd name="T0" fmla="*/ 45 w 65"/>
                  <a:gd name="T1" fmla="*/ 29 h 29"/>
                  <a:gd name="T2" fmla="*/ 51 w 65"/>
                  <a:gd name="T3" fmla="*/ 25 h 29"/>
                  <a:gd name="T4" fmla="*/ 61 w 65"/>
                  <a:gd name="T5" fmla="*/ 2 h 29"/>
                  <a:gd name="T6" fmla="*/ 47 w 65"/>
                  <a:gd name="T7" fmla="*/ 23 h 29"/>
                  <a:gd name="T8" fmla="*/ 45 w 65"/>
                  <a:gd name="T9" fmla="*/ 25 h 29"/>
                  <a:gd name="T10" fmla="*/ 41 w 65"/>
                  <a:gd name="T11" fmla="*/ 23 h 29"/>
                  <a:gd name="T12" fmla="*/ 37 w 65"/>
                  <a:gd name="T13" fmla="*/ 5 h 29"/>
                  <a:gd name="T14" fmla="*/ 29 w 65"/>
                  <a:gd name="T15" fmla="*/ 2 h 29"/>
                  <a:gd name="T16" fmla="*/ 25 w 65"/>
                  <a:gd name="T17" fmla="*/ 2 h 29"/>
                  <a:gd name="T18" fmla="*/ 20 w 65"/>
                  <a:gd name="T19" fmla="*/ 9 h 29"/>
                  <a:gd name="T20" fmla="*/ 18 w 65"/>
                  <a:gd name="T21" fmla="*/ 11 h 29"/>
                  <a:gd name="T22" fmla="*/ 16 w 65"/>
                  <a:gd name="T23" fmla="*/ 9 h 29"/>
                  <a:gd name="T24" fmla="*/ 16 w 65"/>
                  <a:gd name="T25" fmla="*/ 7 h 29"/>
                  <a:gd name="T26" fmla="*/ 14 w 65"/>
                  <a:gd name="T27" fmla="*/ 3 h 29"/>
                  <a:gd name="T28" fmla="*/ 12 w 65"/>
                  <a:gd name="T29" fmla="*/ 2 h 29"/>
                  <a:gd name="T30" fmla="*/ 8 w 65"/>
                  <a:gd name="T31" fmla="*/ 5 h 29"/>
                  <a:gd name="T32" fmla="*/ 8 w 65"/>
                  <a:gd name="T33" fmla="*/ 7 h 29"/>
                  <a:gd name="T34" fmla="*/ 6 w 65"/>
                  <a:gd name="T35" fmla="*/ 5 h 29"/>
                  <a:gd name="T36" fmla="*/ 0 w 65"/>
                  <a:gd name="T37" fmla="*/ 2 h 29"/>
                  <a:gd name="T38" fmla="*/ 2 w 65"/>
                  <a:gd name="T39" fmla="*/ 7 h 29"/>
                  <a:gd name="T40" fmla="*/ 8 w 65"/>
                  <a:gd name="T41" fmla="*/ 11 h 29"/>
                  <a:gd name="T42" fmla="*/ 10 w 65"/>
                  <a:gd name="T43" fmla="*/ 9 h 29"/>
                  <a:gd name="T44" fmla="*/ 12 w 65"/>
                  <a:gd name="T45" fmla="*/ 7 h 29"/>
                  <a:gd name="T46" fmla="*/ 12 w 65"/>
                  <a:gd name="T47" fmla="*/ 5 h 29"/>
                  <a:gd name="T48" fmla="*/ 12 w 65"/>
                  <a:gd name="T49" fmla="*/ 7 h 29"/>
                  <a:gd name="T50" fmla="*/ 14 w 65"/>
                  <a:gd name="T51" fmla="*/ 9 h 29"/>
                  <a:gd name="T52" fmla="*/ 18 w 65"/>
                  <a:gd name="T53" fmla="*/ 15 h 29"/>
                  <a:gd name="T54" fmla="*/ 20 w 65"/>
                  <a:gd name="T55" fmla="*/ 13 h 29"/>
                  <a:gd name="T56" fmla="*/ 25 w 65"/>
                  <a:gd name="T57" fmla="*/ 5 h 29"/>
                  <a:gd name="T58" fmla="*/ 29 w 65"/>
                  <a:gd name="T59" fmla="*/ 3 h 29"/>
                  <a:gd name="T60" fmla="*/ 29 w 65"/>
                  <a:gd name="T61" fmla="*/ 3 h 29"/>
                  <a:gd name="T62" fmla="*/ 39 w 65"/>
                  <a:gd name="T63" fmla="*/ 25 h 29"/>
                  <a:gd name="T64" fmla="*/ 41 w 65"/>
                  <a:gd name="T65" fmla="*/ 27 h 29"/>
                  <a:gd name="T66" fmla="*/ 45 w 65"/>
                  <a:gd name="T6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29">
                    <a:moveTo>
                      <a:pt x="45" y="29"/>
                    </a:moveTo>
                    <a:lnTo>
                      <a:pt x="45" y="29"/>
                    </a:lnTo>
                    <a:lnTo>
                      <a:pt x="47" y="27"/>
                    </a:lnTo>
                    <a:lnTo>
                      <a:pt x="51" y="25"/>
                    </a:lnTo>
                    <a:lnTo>
                      <a:pt x="65" y="3"/>
                    </a:lnTo>
                    <a:lnTo>
                      <a:pt x="61" y="2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1" y="23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4" y="3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4" y="9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3" y="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41" y="27"/>
                    </a:lnTo>
                    <a:lnTo>
                      <a:pt x="45" y="29"/>
                    </a:ln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6" name="Freeform 69"/>
              <p:cNvSpPr>
                <a:spLocks/>
              </p:cNvSpPr>
              <p:nvPr/>
            </p:nvSpPr>
            <p:spPr bwMode="auto">
              <a:xfrm>
                <a:off x="2409081" y="1533525"/>
                <a:ext cx="71438" cy="58738"/>
              </a:xfrm>
              <a:custGeom>
                <a:avLst/>
                <a:gdLst>
                  <a:gd name="T0" fmla="*/ 43 w 45"/>
                  <a:gd name="T1" fmla="*/ 37 h 37"/>
                  <a:gd name="T2" fmla="*/ 45 w 45"/>
                  <a:gd name="T3" fmla="*/ 37 h 37"/>
                  <a:gd name="T4" fmla="*/ 33 w 45"/>
                  <a:gd name="T5" fmla="*/ 5 h 37"/>
                  <a:gd name="T6" fmla="*/ 33 w 45"/>
                  <a:gd name="T7" fmla="*/ 5 h 37"/>
                  <a:gd name="T8" fmla="*/ 31 w 45"/>
                  <a:gd name="T9" fmla="*/ 2 h 37"/>
                  <a:gd name="T10" fmla="*/ 29 w 45"/>
                  <a:gd name="T11" fmla="*/ 0 h 37"/>
                  <a:gd name="T12" fmla="*/ 29 w 45"/>
                  <a:gd name="T13" fmla="*/ 0 h 37"/>
                  <a:gd name="T14" fmla="*/ 25 w 45"/>
                  <a:gd name="T15" fmla="*/ 2 h 37"/>
                  <a:gd name="T16" fmla="*/ 21 w 45"/>
                  <a:gd name="T17" fmla="*/ 3 h 37"/>
                  <a:gd name="T18" fmla="*/ 13 w 45"/>
                  <a:gd name="T19" fmla="*/ 17 h 37"/>
                  <a:gd name="T20" fmla="*/ 13 w 45"/>
                  <a:gd name="T21" fmla="*/ 17 h 37"/>
                  <a:gd name="T22" fmla="*/ 11 w 45"/>
                  <a:gd name="T23" fmla="*/ 19 h 37"/>
                  <a:gd name="T24" fmla="*/ 11 w 45"/>
                  <a:gd name="T25" fmla="*/ 19 h 37"/>
                  <a:gd name="T26" fmla="*/ 9 w 45"/>
                  <a:gd name="T27" fmla="*/ 17 h 37"/>
                  <a:gd name="T28" fmla="*/ 7 w 45"/>
                  <a:gd name="T29" fmla="*/ 15 h 37"/>
                  <a:gd name="T30" fmla="*/ 2 w 45"/>
                  <a:gd name="T31" fmla="*/ 2 h 37"/>
                  <a:gd name="T32" fmla="*/ 0 w 45"/>
                  <a:gd name="T33" fmla="*/ 2 h 37"/>
                  <a:gd name="T34" fmla="*/ 3 w 45"/>
                  <a:gd name="T35" fmla="*/ 17 h 37"/>
                  <a:gd name="T36" fmla="*/ 3 w 45"/>
                  <a:gd name="T37" fmla="*/ 17 h 37"/>
                  <a:gd name="T38" fmla="*/ 7 w 45"/>
                  <a:gd name="T39" fmla="*/ 21 h 37"/>
                  <a:gd name="T40" fmla="*/ 11 w 45"/>
                  <a:gd name="T41" fmla="*/ 23 h 37"/>
                  <a:gd name="T42" fmla="*/ 11 w 45"/>
                  <a:gd name="T43" fmla="*/ 23 h 37"/>
                  <a:gd name="T44" fmla="*/ 13 w 45"/>
                  <a:gd name="T45" fmla="*/ 21 h 37"/>
                  <a:gd name="T46" fmla="*/ 17 w 45"/>
                  <a:gd name="T47" fmla="*/ 19 h 37"/>
                  <a:gd name="T48" fmla="*/ 25 w 45"/>
                  <a:gd name="T49" fmla="*/ 5 h 37"/>
                  <a:gd name="T50" fmla="*/ 25 w 45"/>
                  <a:gd name="T51" fmla="*/ 5 h 37"/>
                  <a:gd name="T52" fmla="*/ 27 w 45"/>
                  <a:gd name="T53" fmla="*/ 3 h 37"/>
                  <a:gd name="T54" fmla="*/ 27 w 45"/>
                  <a:gd name="T55" fmla="*/ 3 h 37"/>
                  <a:gd name="T56" fmla="*/ 31 w 45"/>
                  <a:gd name="T57" fmla="*/ 5 h 37"/>
                  <a:gd name="T58" fmla="*/ 43 w 45"/>
                  <a:gd name="T5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37">
                    <a:moveTo>
                      <a:pt x="43" y="37"/>
                    </a:moveTo>
                    <a:lnTo>
                      <a:pt x="45" y="37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3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3" y="21"/>
                    </a:lnTo>
                    <a:lnTo>
                      <a:pt x="17" y="19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31" y="5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7" name="Freeform 70"/>
              <p:cNvSpPr>
                <a:spLocks/>
              </p:cNvSpPr>
              <p:nvPr/>
            </p:nvSpPr>
            <p:spPr bwMode="auto">
              <a:xfrm>
                <a:off x="2321768" y="1538288"/>
                <a:ext cx="33338" cy="38100"/>
              </a:xfrm>
              <a:custGeom>
                <a:avLst/>
                <a:gdLst>
                  <a:gd name="T0" fmla="*/ 11 w 21"/>
                  <a:gd name="T1" fmla="*/ 20 h 24"/>
                  <a:gd name="T2" fmla="*/ 11 w 21"/>
                  <a:gd name="T3" fmla="*/ 20 h 24"/>
                  <a:gd name="T4" fmla="*/ 6 w 21"/>
                  <a:gd name="T5" fmla="*/ 24 h 24"/>
                  <a:gd name="T6" fmla="*/ 4 w 21"/>
                  <a:gd name="T7" fmla="*/ 24 h 24"/>
                  <a:gd name="T8" fmla="*/ 0 w 21"/>
                  <a:gd name="T9" fmla="*/ 22 h 24"/>
                  <a:gd name="T10" fmla="*/ 0 w 21"/>
                  <a:gd name="T11" fmla="*/ 22 h 24"/>
                  <a:gd name="T12" fmla="*/ 0 w 21"/>
                  <a:gd name="T13" fmla="*/ 20 h 24"/>
                  <a:gd name="T14" fmla="*/ 0 w 21"/>
                  <a:gd name="T15" fmla="*/ 18 h 24"/>
                  <a:gd name="T16" fmla="*/ 2 w 21"/>
                  <a:gd name="T17" fmla="*/ 12 h 24"/>
                  <a:gd name="T18" fmla="*/ 9 w 21"/>
                  <a:gd name="T19" fmla="*/ 4 h 24"/>
                  <a:gd name="T20" fmla="*/ 9 w 21"/>
                  <a:gd name="T21" fmla="*/ 4 h 24"/>
                  <a:gd name="T22" fmla="*/ 13 w 21"/>
                  <a:gd name="T23" fmla="*/ 0 h 24"/>
                  <a:gd name="T24" fmla="*/ 17 w 21"/>
                  <a:gd name="T25" fmla="*/ 0 h 24"/>
                  <a:gd name="T26" fmla="*/ 19 w 21"/>
                  <a:gd name="T27" fmla="*/ 2 h 24"/>
                  <a:gd name="T28" fmla="*/ 19 w 21"/>
                  <a:gd name="T29" fmla="*/ 2 h 24"/>
                  <a:gd name="T30" fmla="*/ 21 w 21"/>
                  <a:gd name="T31" fmla="*/ 4 h 24"/>
                  <a:gd name="T32" fmla="*/ 21 w 21"/>
                  <a:gd name="T33" fmla="*/ 6 h 24"/>
                  <a:gd name="T34" fmla="*/ 17 w 21"/>
                  <a:gd name="T35" fmla="*/ 12 h 24"/>
                  <a:gd name="T36" fmla="*/ 11 w 21"/>
                  <a:gd name="T3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4">
                    <a:moveTo>
                      <a:pt x="11" y="20"/>
                    </a:moveTo>
                    <a:lnTo>
                      <a:pt x="11" y="20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17" y="12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8" name="Freeform 71"/>
              <p:cNvSpPr>
                <a:spLocks/>
              </p:cNvSpPr>
              <p:nvPr/>
            </p:nvSpPr>
            <p:spPr bwMode="auto">
              <a:xfrm>
                <a:off x="2523381" y="1466850"/>
                <a:ext cx="42863" cy="34925"/>
              </a:xfrm>
              <a:custGeom>
                <a:avLst/>
                <a:gdLst>
                  <a:gd name="T0" fmla="*/ 18 w 27"/>
                  <a:gd name="T1" fmla="*/ 22 h 22"/>
                  <a:gd name="T2" fmla="*/ 18 w 27"/>
                  <a:gd name="T3" fmla="*/ 22 h 22"/>
                  <a:gd name="T4" fmla="*/ 14 w 27"/>
                  <a:gd name="T5" fmla="*/ 20 h 22"/>
                  <a:gd name="T6" fmla="*/ 12 w 27"/>
                  <a:gd name="T7" fmla="*/ 18 h 22"/>
                  <a:gd name="T8" fmla="*/ 0 w 27"/>
                  <a:gd name="T9" fmla="*/ 2 h 22"/>
                  <a:gd name="T10" fmla="*/ 4 w 27"/>
                  <a:gd name="T11" fmla="*/ 0 h 22"/>
                  <a:gd name="T12" fmla="*/ 14 w 27"/>
                  <a:gd name="T13" fmla="*/ 16 h 22"/>
                  <a:gd name="T14" fmla="*/ 14 w 27"/>
                  <a:gd name="T15" fmla="*/ 16 h 22"/>
                  <a:gd name="T16" fmla="*/ 18 w 27"/>
                  <a:gd name="T17" fmla="*/ 18 h 22"/>
                  <a:gd name="T18" fmla="*/ 18 w 27"/>
                  <a:gd name="T19" fmla="*/ 18 h 22"/>
                  <a:gd name="T20" fmla="*/ 20 w 27"/>
                  <a:gd name="T21" fmla="*/ 18 h 22"/>
                  <a:gd name="T22" fmla="*/ 22 w 27"/>
                  <a:gd name="T23" fmla="*/ 14 h 22"/>
                  <a:gd name="T24" fmla="*/ 26 w 27"/>
                  <a:gd name="T25" fmla="*/ 0 h 22"/>
                  <a:gd name="T26" fmla="*/ 27 w 27"/>
                  <a:gd name="T27" fmla="*/ 0 h 22"/>
                  <a:gd name="T28" fmla="*/ 24 w 27"/>
                  <a:gd name="T29" fmla="*/ 16 h 22"/>
                  <a:gd name="T30" fmla="*/ 24 w 27"/>
                  <a:gd name="T31" fmla="*/ 16 h 22"/>
                  <a:gd name="T32" fmla="*/ 22 w 27"/>
                  <a:gd name="T33" fmla="*/ 20 h 22"/>
                  <a:gd name="T34" fmla="*/ 18 w 27"/>
                  <a:gd name="T35" fmla="*/ 22 h 22"/>
                  <a:gd name="T36" fmla="*/ 18 w 27"/>
                  <a:gd name="T37" fmla="*/ 22 h 22"/>
                  <a:gd name="T38" fmla="*/ 18 w 27"/>
                  <a:gd name="T3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22">
                    <a:moveTo>
                      <a:pt x="18" y="22"/>
                    </a:moveTo>
                    <a:lnTo>
                      <a:pt x="18" y="22"/>
                    </a:lnTo>
                    <a:lnTo>
                      <a:pt x="14" y="20"/>
                    </a:lnTo>
                    <a:lnTo>
                      <a:pt x="12" y="1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2" y="14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9" name="Freeform 72"/>
              <p:cNvSpPr>
                <a:spLocks/>
              </p:cNvSpPr>
              <p:nvPr/>
            </p:nvSpPr>
            <p:spPr bwMode="auto">
              <a:xfrm>
                <a:off x="2523381" y="1466850"/>
                <a:ext cx="42863" cy="34925"/>
              </a:xfrm>
              <a:custGeom>
                <a:avLst/>
                <a:gdLst>
                  <a:gd name="T0" fmla="*/ 18 w 27"/>
                  <a:gd name="T1" fmla="*/ 22 h 22"/>
                  <a:gd name="T2" fmla="*/ 18 w 27"/>
                  <a:gd name="T3" fmla="*/ 22 h 22"/>
                  <a:gd name="T4" fmla="*/ 14 w 27"/>
                  <a:gd name="T5" fmla="*/ 20 h 22"/>
                  <a:gd name="T6" fmla="*/ 12 w 27"/>
                  <a:gd name="T7" fmla="*/ 18 h 22"/>
                  <a:gd name="T8" fmla="*/ 0 w 27"/>
                  <a:gd name="T9" fmla="*/ 2 h 22"/>
                  <a:gd name="T10" fmla="*/ 4 w 27"/>
                  <a:gd name="T11" fmla="*/ 0 h 22"/>
                  <a:gd name="T12" fmla="*/ 14 w 27"/>
                  <a:gd name="T13" fmla="*/ 16 h 22"/>
                  <a:gd name="T14" fmla="*/ 14 w 27"/>
                  <a:gd name="T15" fmla="*/ 16 h 22"/>
                  <a:gd name="T16" fmla="*/ 18 w 27"/>
                  <a:gd name="T17" fmla="*/ 18 h 22"/>
                  <a:gd name="T18" fmla="*/ 18 w 27"/>
                  <a:gd name="T19" fmla="*/ 18 h 22"/>
                  <a:gd name="T20" fmla="*/ 20 w 27"/>
                  <a:gd name="T21" fmla="*/ 18 h 22"/>
                  <a:gd name="T22" fmla="*/ 22 w 27"/>
                  <a:gd name="T23" fmla="*/ 14 h 22"/>
                  <a:gd name="T24" fmla="*/ 26 w 27"/>
                  <a:gd name="T25" fmla="*/ 0 h 22"/>
                  <a:gd name="T26" fmla="*/ 27 w 27"/>
                  <a:gd name="T27" fmla="*/ 0 h 22"/>
                  <a:gd name="T28" fmla="*/ 24 w 27"/>
                  <a:gd name="T29" fmla="*/ 16 h 22"/>
                  <a:gd name="T30" fmla="*/ 24 w 27"/>
                  <a:gd name="T31" fmla="*/ 16 h 22"/>
                  <a:gd name="T32" fmla="*/ 22 w 27"/>
                  <a:gd name="T33" fmla="*/ 20 h 22"/>
                  <a:gd name="T34" fmla="*/ 18 w 27"/>
                  <a:gd name="T35" fmla="*/ 22 h 22"/>
                  <a:gd name="T36" fmla="*/ 18 w 27"/>
                  <a:gd name="T37" fmla="*/ 22 h 22"/>
                  <a:gd name="T38" fmla="*/ 18 w 27"/>
                  <a:gd name="T3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22">
                    <a:moveTo>
                      <a:pt x="18" y="22"/>
                    </a:moveTo>
                    <a:lnTo>
                      <a:pt x="18" y="22"/>
                    </a:lnTo>
                    <a:lnTo>
                      <a:pt x="14" y="20"/>
                    </a:lnTo>
                    <a:lnTo>
                      <a:pt x="12" y="1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2" y="14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0" name="Freeform 73"/>
              <p:cNvSpPr>
                <a:spLocks noEditPoints="1"/>
              </p:cNvSpPr>
              <p:nvPr/>
            </p:nvSpPr>
            <p:spPr bwMode="auto">
              <a:xfrm>
                <a:off x="2523381" y="1463675"/>
                <a:ext cx="93663" cy="47625"/>
              </a:xfrm>
              <a:custGeom>
                <a:avLst/>
                <a:gdLst>
                  <a:gd name="T0" fmla="*/ 53 w 59"/>
                  <a:gd name="T1" fmla="*/ 4 h 30"/>
                  <a:gd name="T2" fmla="*/ 8 w 59"/>
                  <a:gd name="T3" fmla="*/ 26 h 30"/>
                  <a:gd name="T4" fmla="*/ 8 w 59"/>
                  <a:gd name="T5" fmla="*/ 26 h 30"/>
                  <a:gd name="T6" fmla="*/ 6 w 59"/>
                  <a:gd name="T7" fmla="*/ 26 h 30"/>
                  <a:gd name="T8" fmla="*/ 6 w 59"/>
                  <a:gd name="T9" fmla="*/ 26 h 30"/>
                  <a:gd name="T10" fmla="*/ 4 w 59"/>
                  <a:gd name="T11" fmla="*/ 26 h 30"/>
                  <a:gd name="T12" fmla="*/ 4 w 59"/>
                  <a:gd name="T13" fmla="*/ 24 h 30"/>
                  <a:gd name="T14" fmla="*/ 4 w 59"/>
                  <a:gd name="T15" fmla="*/ 12 h 30"/>
                  <a:gd name="T16" fmla="*/ 4 w 59"/>
                  <a:gd name="T17" fmla="*/ 12 h 30"/>
                  <a:gd name="T18" fmla="*/ 6 w 59"/>
                  <a:gd name="T19" fmla="*/ 6 h 30"/>
                  <a:gd name="T20" fmla="*/ 10 w 59"/>
                  <a:gd name="T21" fmla="*/ 4 h 30"/>
                  <a:gd name="T22" fmla="*/ 53 w 59"/>
                  <a:gd name="T23" fmla="*/ 4 h 30"/>
                  <a:gd name="T24" fmla="*/ 10 w 59"/>
                  <a:gd name="T25" fmla="*/ 30 h 30"/>
                  <a:gd name="T26" fmla="*/ 55 w 59"/>
                  <a:gd name="T27" fmla="*/ 8 h 30"/>
                  <a:gd name="T28" fmla="*/ 55 w 59"/>
                  <a:gd name="T29" fmla="*/ 8 h 30"/>
                  <a:gd name="T30" fmla="*/ 57 w 59"/>
                  <a:gd name="T31" fmla="*/ 6 h 30"/>
                  <a:gd name="T32" fmla="*/ 59 w 59"/>
                  <a:gd name="T33" fmla="*/ 6 h 30"/>
                  <a:gd name="T34" fmla="*/ 59 w 59"/>
                  <a:gd name="T35" fmla="*/ 4 h 30"/>
                  <a:gd name="T36" fmla="*/ 59 w 59"/>
                  <a:gd name="T37" fmla="*/ 4 h 30"/>
                  <a:gd name="T38" fmla="*/ 57 w 59"/>
                  <a:gd name="T39" fmla="*/ 2 h 30"/>
                  <a:gd name="T40" fmla="*/ 57 w 59"/>
                  <a:gd name="T41" fmla="*/ 0 h 30"/>
                  <a:gd name="T42" fmla="*/ 53 w 59"/>
                  <a:gd name="T43" fmla="*/ 0 h 30"/>
                  <a:gd name="T44" fmla="*/ 10 w 59"/>
                  <a:gd name="T45" fmla="*/ 0 h 30"/>
                  <a:gd name="T46" fmla="*/ 10 w 59"/>
                  <a:gd name="T47" fmla="*/ 0 h 30"/>
                  <a:gd name="T48" fmla="*/ 6 w 59"/>
                  <a:gd name="T49" fmla="*/ 2 h 30"/>
                  <a:gd name="T50" fmla="*/ 2 w 59"/>
                  <a:gd name="T51" fmla="*/ 4 h 30"/>
                  <a:gd name="T52" fmla="*/ 0 w 59"/>
                  <a:gd name="T53" fmla="*/ 6 h 30"/>
                  <a:gd name="T54" fmla="*/ 0 w 59"/>
                  <a:gd name="T55" fmla="*/ 12 h 30"/>
                  <a:gd name="T56" fmla="*/ 0 w 59"/>
                  <a:gd name="T57" fmla="*/ 24 h 30"/>
                  <a:gd name="T58" fmla="*/ 0 w 59"/>
                  <a:gd name="T59" fmla="*/ 24 h 30"/>
                  <a:gd name="T60" fmla="*/ 2 w 59"/>
                  <a:gd name="T61" fmla="*/ 28 h 30"/>
                  <a:gd name="T62" fmla="*/ 4 w 59"/>
                  <a:gd name="T63" fmla="*/ 30 h 30"/>
                  <a:gd name="T64" fmla="*/ 6 w 59"/>
                  <a:gd name="T65" fmla="*/ 30 h 30"/>
                  <a:gd name="T66" fmla="*/ 6 w 59"/>
                  <a:gd name="T67" fmla="*/ 30 h 30"/>
                  <a:gd name="T68" fmla="*/ 10 w 59"/>
                  <a:gd name="T6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30">
                    <a:moveTo>
                      <a:pt x="53" y="4"/>
                    </a:move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53" y="4"/>
                    </a:lnTo>
                    <a:close/>
                    <a:moveTo>
                      <a:pt x="10" y="30"/>
                    </a:moveTo>
                    <a:lnTo>
                      <a:pt x="55" y="8"/>
                    </a:lnTo>
                    <a:lnTo>
                      <a:pt x="55" y="8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1" name="Freeform 74"/>
              <p:cNvSpPr>
                <a:spLocks/>
              </p:cNvSpPr>
              <p:nvPr/>
            </p:nvSpPr>
            <p:spPr bwMode="auto">
              <a:xfrm>
                <a:off x="2529731" y="1470025"/>
                <a:ext cx="77788" cy="34925"/>
              </a:xfrm>
              <a:custGeom>
                <a:avLst/>
                <a:gdLst>
                  <a:gd name="T0" fmla="*/ 49 w 49"/>
                  <a:gd name="T1" fmla="*/ 0 h 22"/>
                  <a:gd name="T2" fmla="*/ 4 w 49"/>
                  <a:gd name="T3" fmla="*/ 22 h 22"/>
                  <a:gd name="T4" fmla="*/ 4 w 49"/>
                  <a:gd name="T5" fmla="*/ 22 h 22"/>
                  <a:gd name="T6" fmla="*/ 2 w 49"/>
                  <a:gd name="T7" fmla="*/ 22 h 22"/>
                  <a:gd name="T8" fmla="*/ 2 w 49"/>
                  <a:gd name="T9" fmla="*/ 22 h 22"/>
                  <a:gd name="T10" fmla="*/ 0 w 49"/>
                  <a:gd name="T11" fmla="*/ 22 h 22"/>
                  <a:gd name="T12" fmla="*/ 0 w 49"/>
                  <a:gd name="T13" fmla="*/ 20 h 22"/>
                  <a:gd name="T14" fmla="*/ 0 w 49"/>
                  <a:gd name="T15" fmla="*/ 8 h 22"/>
                  <a:gd name="T16" fmla="*/ 0 w 49"/>
                  <a:gd name="T17" fmla="*/ 8 h 22"/>
                  <a:gd name="T18" fmla="*/ 2 w 49"/>
                  <a:gd name="T19" fmla="*/ 2 h 22"/>
                  <a:gd name="T20" fmla="*/ 6 w 49"/>
                  <a:gd name="T21" fmla="*/ 0 h 22"/>
                  <a:gd name="T22" fmla="*/ 49 w 49"/>
                  <a:gd name="T2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2">
                    <a:moveTo>
                      <a:pt x="49" y="0"/>
                    </a:moveTo>
                    <a:lnTo>
                      <a:pt x="4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2" name="Freeform 75"/>
              <p:cNvSpPr>
                <a:spLocks/>
              </p:cNvSpPr>
              <p:nvPr/>
            </p:nvSpPr>
            <p:spPr bwMode="auto">
              <a:xfrm>
                <a:off x="2523381" y="1463675"/>
                <a:ext cx="93663" cy="47625"/>
              </a:xfrm>
              <a:custGeom>
                <a:avLst/>
                <a:gdLst>
                  <a:gd name="T0" fmla="*/ 10 w 59"/>
                  <a:gd name="T1" fmla="*/ 30 h 30"/>
                  <a:gd name="T2" fmla="*/ 55 w 59"/>
                  <a:gd name="T3" fmla="*/ 8 h 30"/>
                  <a:gd name="T4" fmla="*/ 55 w 59"/>
                  <a:gd name="T5" fmla="*/ 8 h 30"/>
                  <a:gd name="T6" fmla="*/ 57 w 59"/>
                  <a:gd name="T7" fmla="*/ 6 h 30"/>
                  <a:gd name="T8" fmla="*/ 59 w 59"/>
                  <a:gd name="T9" fmla="*/ 6 h 30"/>
                  <a:gd name="T10" fmla="*/ 59 w 59"/>
                  <a:gd name="T11" fmla="*/ 4 h 30"/>
                  <a:gd name="T12" fmla="*/ 59 w 59"/>
                  <a:gd name="T13" fmla="*/ 4 h 30"/>
                  <a:gd name="T14" fmla="*/ 57 w 59"/>
                  <a:gd name="T15" fmla="*/ 2 h 30"/>
                  <a:gd name="T16" fmla="*/ 57 w 59"/>
                  <a:gd name="T17" fmla="*/ 0 h 30"/>
                  <a:gd name="T18" fmla="*/ 53 w 59"/>
                  <a:gd name="T19" fmla="*/ 0 h 30"/>
                  <a:gd name="T20" fmla="*/ 10 w 59"/>
                  <a:gd name="T21" fmla="*/ 0 h 30"/>
                  <a:gd name="T22" fmla="*/ 10 w 59"/>
                  <a:gd name="T23" fmla="*/ 0 h 30"/>
                  <a:gd name="T24" fmla="*/ 6 w 59"/>
                  <a:gd name="T25" fmla="*/ 2 h 30"/>
                  <a:gd name="T26" fmla="*/ 2 w 59"/>
                  <a:gd name="T27" fmla="*/ 4 h 30"/>
                  <a:gd name="T28" fmla="*/ 0 w 59"/>
                  <a:gd name="T29" fmla="*/ 6 h 30"/>
                  <a:gd name="T30" fmla="*/ 0 w 59"/>
                  <a:gd name="T31" fmla="*/ 12 h 30"/>
                  <a:gd name="T32" fmla="*/ 0 w 59"/>
                  <a:gd name="T33" fmla="*/ 24 h 30"/>
                  <a:gd name="T34" fmla="*/ 0 w 59"/>
                  <a:gd name="T35" fmla="*/ 24 h 30"/>
                  <a:gd name="T36" fmla="*/ 2 w 59"/>
                  <a:gd name="T37" fmla="*/ 28 h 30"/>
                  <a:gd name="T38" fmla="*/ 4 w 59"/>
                  <a:gd name="T39" fmla="*/ 30 h 30"/>
                  <a:gd name="T40" fmla="*/ 6 w 59"/>
                  <a:gd name="T41" fmla="*/ 30 h 30"/>
                  <a:gd name="T42" fmla="*/ 6 w 59"/>
                  <a:gd name="T43" fmla="*/ 30 h 30"/>
                  <a:gd name="T44" fmla="*/ 10 w 59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30">
                    <a:moveTo>
                      <a:pt x="10" y="30"/>
                    </a:moveTo>
                    <a:lnTo>
                      <a:pt x="55" y="8"/>
                    </a:lnTo>
                    <a:lnTo>
                      <a:pt x="55" y="8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3" name="Freeform 76"/>
              <p:cNvSpPr>
                <a:spLocks/>
              </p:cNvSpPr>
              <p:nvPr/>
            </p:nvSpPr>
            <p:spPr bwMode="auto">
              <a:xfrm>
                <a:off x="2526556" y="1466850"/>
                <a:ext cx="71438" cy="44450"/>
              </a:xfrm>
              <a:custGeom>
                <a:avLst/>
                <a:gdLst>
                  <a:gd name="T0" fmla="*/ 0 w 45"/>
                  <a:gd name="T1" fmla="*/ 26 h 28"/>
                  <a:gd name="T2" fmla="*/ 8 w 45"/>
                  <a:gd name="T3" fmla="*/ 8 h 28"/>
                  <a:gd name="T4" fmla="*/ 14 w 45"/>
                  <a:gd name="T5" fmla="*/ 0 h 28"/>
                  <a:gd name="T6" fmla="*/ 18 w 45"/>
                  <a:gd name="T7" fmla="*/ 2 h 28"/>
                  <a:gd name="T8" fmla="*/ 24 w 45"/>
                  <a:gd name="T9" fmla="*/ 8 h 28"/>
                  <a:gd name="T10" fmla="*/ 25 w 45"/>
                  <a:gd name="T11" fmla="*/ 10 h 28"/>
                  <a:gd name="T12" fmla="*/ 27 w 45"/>
                  <a:gd name="T13" fmla="*/ 12 h 28"/>
                  <a:gd name="T14" fmla="*/ 27 w 45"/>
                  <a:gd name="T15" fmla="*/ 8 h 28"/>
                  <a:gd name="T16" fmla="*/ 29 w 45"/>
                  <a:gd name="T17" fmla="*/ 2 h 28"/>
                  <a:gd name="T18" fmla="*/ 31 w 45"/>
                  <a:gd name="T19" fmla="*/ 0 h 28"/>
                  <a:gd name="T20" fmla="*/ 35 w 45"/>
                  <a:gd name="T21" fmla="*/ 6 h 28"/>
                  <a:gd name="T22" fmla="*/ 37 w 45"/>
                  <a:gd name="T23" fmla="*/ 6 h 28"/>
                  <a:gd name="T24" fmla="*/ 37 w 45"/>
                  <a:gd name="T25" fmla="*/ 6 h 28"/>
                  <a:gd name="T26" fmla="*/ 39 w 45"/>
                  <a:gd name="T27" fmla="*/ 2 h 28"/>
                  <a:gd name="T28" fmla="*/ 41 w 45"/>
                  <a:gd name="T29" fmla="*/ 0 h 28"/>
                  <a:gd name="T30" fmla="*/ 41 w 45"/>
                  <a:gd name="T31" fmla="*/ 0 h 28"/>
                  <a:gd name="T32" fmla="*/ 43 w 45"/>
                  <a:gd name="T33" fmla="*/ 2 h 28"/>
                  <a:gd name="T34" fmla="*/ 41 w 45"/>
                  <a:gd name="T35" fmla="*/ 8 h 28"/>
                  <a:gd name="T36" fmla="*/ 41 w 45"/>
                  <a:gd name="T37" fmla="*/ 6 h 28"/>
                  <a:gd name="T38" fmla="*/ 39 w 45"/>
                  <a:gd name="T39" fmla="*/ 8 h 28"/>
                  <a:gd name="T40" fmla="*/ 39 w 45"/>
                  <a:gd name="T41" fmla="*/ 10 h 28"/>
                  <a:gd name="T42" fmla="*/ 37 w 45"/>
                  <a:gd name="T43" fmla="*/ 10 h 28"/>
                  <a:gd name="T44" fmla="*/ 31 w 45"/>
                  <a:gd name="T45" fmla="*/ 6 h 28"/>
                  <a:gd name="T46" fmla="*/ 31 w 45"/>
                  <a:gd name="T47" fmla="*/ 6 h 28"/>
                  <a:gd name="T48" fmla="*/ 31 w 45"/>
                  <a:gd name="T49" fmla="*/ 8 h 28"/>
                  <a:gd name="T50" fmla="*/ 29 w 45"/>
                  <a:gd name="T51" fmla="*/ 14 h 28"/>
                  <a:gd name="T52" fmla="*/ 27 w 45"/>
                  <a:gd name="T53" fmla="*/ 16 h 28"/>
                  <a:gd name="T54" fmla="*/ 24 w 45"/>
                  <a:gd name="T55" fmla="*/ 12 h 28"/>
                  <a:gd name="T56" fmla="*/ 22 w 45"/>
                  <a:gd name="T57" fmla="*/ 10 h 28"/>
                  <a:gd name="T58" fmla="*/ 20 w 45"/>
                  <a:gd name="T59" fmla="*/ 6 h 28"/>
                  <a:gd name="T60" fmla="*/ 14 w 45"/>
                  <a:gd name="T61" fmla="*/ 4 h 28"/>
                  <a:gd name="T62" fmla="*/ 14 w 45"/>
                  <a:gd name="T63" fmla="*/ 6 h 28"/>
                  <a:gd name="T64" fmla="*/ 2 w 45"/>
                  <a:gd name="T6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28">
                    <a:moveTo>
                      <a:pt x="2" y="28"/>
                    </a:moveTo>
                    <a:lnTo>
                      <a:pt x="0" y="2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9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2620218" y="1470025"/>
                <a:ext cx="33338" cy="34925"/>
              </a:xfrm>
              <a:custGeom>
                <a:avLst/>
                <a:gdLst>
                  <a:gd name="T0" fmla="*/ 12 w 21"/>
                  <a:gd name="T1" fmla="*/ 20 h 22"/>
                  <a:gd name="T2" fmla="*/ 12 w 21"/>
                  <a:gd name="T3" fmla="*/ 20 h 22"/>
                  <a:gd name="T4" fmla="*/ 15 w 21"/>
                  <a:gd name="T5" fmla="*/ 22 h 22"/>
                  <a:gd name="T6" fmla="*/ 19 w 21"/>
                  <a:gd name="T7" fmla="*/ 22 h 22"/>
                  <a:gd name="T8" fmla="*/ 21 w 21"/>
                  <a:gd name="T9" fmla="*/ 22 h 22"/>
                  <a:gd name="T10" fmla="*/ 21 w 21"/>
                  <a:gd name="T11" fmla="*/ 22 h 22"/>
                  <a:gd name="T12" fmla="*/ 21 w 21"/>
                  <a:gd name="T13" fmla="*/ 20 h 22"/>
                  <a:gd name="T14" fmla="*/ 21 w 21"/>
                  <a:gd name="T15" fmla="*/ 18 h 22"/>
                  <a:gd name="T16" fmla="*/ 19 w 21"/>
                  <a:gd name="T17" fmla="*/ 12 h 22"/>
                  <a:gd name="T18" fmla="*/ 12 w 21"/>
                  <a:gd name="T19" fmla="*/ 2 h 22"/>
                  <a:gd name="T20" fmla="*/ 12 w 21"/>
                  <a:gd name="T21" fmla="*/ 2 h 22"/>
                  <a:gd name="T22" fmla="*/ 8 w 21"/>
                  <a:gd name="T23" fmla="*/ 0 h 22"/>
                  <a:gd name="T24" fmla="*/ 4 w 21"/>
                  <a:gd name="T25" fmla="*/ 0 h 22"/>
                  <a:gd name="T26" fmla="*/ 2 w 21"/>
                  <a:gd name="T27" fmla="*/ 0 h 22"/>
                  <a:gd name="T28" fmla="*/ 2 w 21"/>
                  <a:gd name="T29" fmla="*/ 0 h 22"/>
                  <a:gd name="T30" fmla="*/ 2 w 21"/>
                  <a:gd name="T31" fmla="*/ 2 h 22"/>
                  <a:gd name="T32" fmla="*/ 0 w 21"/>
                  <a:gd name="T33" fmla="*/ 6 h 22"/>
                  <a:gd name="T34" fmla="*/ 4 w 21"/>
                  <a:gd name="T35" fmla="*/ 10 h 22"/>
                  <a:gd name="T36" fmla="*/ 12 w 21"/>
                  <a:gd name="T3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2">
                    <a:moveTo>
                      <a:pt x="12" y="20"/>
                    </a:moveTo>
                    <a:lnTo>
                      <a:pt x="12" y="20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19" y="1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5" name="Freeform 78"/>
              <p:cNvSpPr>
                <a:spLocks noEditPoints="1"/>
              </p:cNvSpPr>
              <p:nvPr/>
            </p:nvSpPr>
            <p:spPr bwMode="auto">
              <a:xfrm>
                <a:off x="2529731" y="1533525"/>
                <a:ext cx="120650" cy="58738"/>
              </a:xfrm>
              <a:custGeom>
                <a:avLst/>
                <a:gdLst>
                  <a:gd name="T0" fmla="*/ 71 w 76"/>
                  <a:gd name="T1" fmla="*/ 3 h 37"/>
                  <a:gd name="T2" fmla="*/ 8 w 76"/>
                  <a:gd name="T3" fmla="*/ 33 h 37"/>
                  <a:gd name="T4" fmla="*/ 8 w 76"/>
                  <a:gd name="T5" fmla="*/ 33 h 37"/>
                  <a:gd name="T6" fmla="*/ 6 w 76"/>
                  <a:gd name="T7" fmla="*/ 33 h 37"/>
                  <a:gd name="T8" fmla="*/ 6 w 76"/>
                  <a:gd name="T9" fmla="*/ 33 h 37"/>
                  <a:gd name="T10" fmla="*/ 4 w 76"/>
                  <a:gd name="T11" fmla="*/ 31 h 37"/>
                  <a:gd name="T12" fmla="*/ 4 w 76"/>
                  <a:gd name="T13" fmla="*/ 29 h 37"/>
                  <a:gd name="T14" fmla="*/ 4 w 76"/>
                  <a:gd name="T15" fmla="*/ 9 h 37"/>
                  <a:gd name="T16" fmla="*/ 4 w 76"/>
                  <a:gd name="T17" fmla="*/ 9 h 37"/>
                  <a:gd name="T18" fmla="*/ 6 w 76"/>
                  <a:gd name="T19" fmla="*/ 5 h 37"/>
                  <a:gd name="T20" fmla="*/ 10 w 76"/>
                  <a:gd name="T21" fmla="*/ 3 h 37"/>
                  <a:gd name="T22" fmla="*/ 71 w 76"/>
                  <a:gd name="T23" fmla="*/ 3 h 37"/>
                  <a:gd name="T24" fmla="*/ 10 w 76"/>
                  <a:gd name="T25" fmla="*/ 37 h 37"/>
                  <a:gd name="T26" fmla="*/ 72 w 76"/>
                  <a:gd name="T27" fmla="*/ 7 h 37"/>
                  <a:gd name="T28" fmla="*/ 72 w 76"/>
                  <a:gd name="T29" fmla="*/ 7 h 37"/>
                  <a:gd name="T30" fmla="*/ 74 w 76"/>
                  <a:gd name="T31" fmla="*/ 5 h 37"/>
                  <a:gd name="T32" fmla="*/ 76 w 76"/>
                  <a:gd name="T33" fmla="*/ 3 h 37"/>
                  <a:gd name="T34" fmla="*/ 76 w 76"/>
                  <a:gd name="T35" fmla="*/ 2 h 37"/>
                  <a:gd name="T36" fmla="*/ 76 w 76"/>
                  <a:gd name="T37" fmla="*/ 2 h 37"/>
                  <a:gd name="T38" fmla="*/ 74 w 76"/>
                  <a:gd name="T39" fmla="*/ 0 h 37"/>
                  <a:gd name="T40" fmla="*/ 74 w 76"/>
                  <a:gd name="T41" fmla="*/ 0 h 37"/>
                  <a:gd name="T42" fmla="*/ 71 w 76"/>
                  <a:gd name="T43" fmla="*/ 0 h 37"/>
                  <a:gd name="T44" fmla="*/ 10 w 76"/>
                  <a:gd name="T45" fmla="*/ 0 h 37"/>
                  <a:gd name="T46" fmla="*/ 10 w 76"/>
                  <a:gd name="T47" fmla="*/ 0 h 37"/>
                  <a:gd name="T48" fmla="*/ 6 w 76"/>
                  <a:gd name="T49" fmla="*/ 0 h 37"/>
                  <a:gd name="T50" fmla="*/ 2 w 76"/>
                  <a:gd name="T51" fmla="*/ 2 h 37"/>
                  <a:gd name="T52" fmla="*/ 0 w 76"/>
                  <a:gd name="T53" fmla="*/ 5 h 37"/>
                  <a:gd name="T54" fmla="*/ 0 w 76"/>
                  <a:gd name="T55" fmla="*/ 9 h 37"/>
                  <a:gd name="T56" fmla="*/ 0 w 76"/>
                  <a:gd name="T57" fmla="*/ 29 h 37"/>
                  <a:gd name="T58" fmla="*/ 0 w 76"/>
                  <a:gd name="T59" fmla="*/ 29 h 37"/>
                  <a:gd name="T60" fmla="*/ 2 w 76"/>
                  <a:gd name="T61" fmla="*/ 35 h 37"/>
                  <a:gd name="T62" fmla="*/ 4 w 76"/>
                  <a:gd name="T63" fmla="*/ 37 h 37"/>
                  <a:gd name="T64" fmla="*/ 6 w 76"/>
                  <a:gd name="T65" fmla="*/ 37 h 37"/>
                  <a:gd name="T66" fmla="*/ 6 w 76"/>
                  <a:gd name="T67" fmla="*/ 37 h 37"/>
                  <a:gd name="T68" fmla="*/ 10 w 76"/>
                  <a:gd name="T6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37">
                    <a:moveTo>
                      <a:pt x="71" y="3"/>
                    </a:moveTo>
                    <a:lnTo>
                      <a:pt x="8" y="33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71" y="3"/>
                    </a:lnTo>
                    <a:close/>
                    <a:moveTo>
                      <a:pt x="10" y="37"/>
                    </a:moveTo>
                    <a:lnTo>
                      <a:pt x="72" y="7"/>
                    </a:lnTo>
                    <a:lnTo>
                      <a:pt x="72" y="7"/>
                    </a:lnTo>
                    <a:lnTo>
                      <a:pt x="74" y="5"/>
                    </a:lnTo>
                    <a:lnTo>
                      <a:pt x="76" y="3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6" name="Freeform 79"/>
              <p:cNvSpPr>
                <a:spLocks/>
              </p:cNvSpPr>
              <p:nvPr/>
            </p:nvSpPr>
            <p:spPr bwMode="auto">
              <a:xfrm>
                <a:off x="2536081" y="1538288"/>
                <a:ext cx="106363" cy="47625"/>
              </a:xfrm>
              <a:custGeom>
                <a:avLst/>
                <a:gdLst>
                  <a:gd name="T0" fmla="*/ 67 w 67"/>
                  <a:gd name="T1" fmla="*/ 0 h 30"/>
                  <a:gd name="T2" fmla="*/ 4 w 67"/>
                  <a:gd name="T3" fmla="*/ 30 h 30"/>
                  <a:gd name="T4" fmla="*/ 4 w 67"/>
                  <a:gd name="T5" fmla="*/ 30 h 30"/>
                  <a:gd name="T6" fmla="*/ 2 w 67"/>
                  <a:gd name="T7" fmla="*/ 30 h 30"/>
                  <a:gd name="T8" fmla="*/ 2 w 67"/>
                  <a:gd name="T9" fmla="*/ 30 h 30"/>
                  <a:gd name="T10" fmla="*/ 0 w 67"/>
                  <a:gd name="T11" fmla="*/ 28 h 30"/>
                  <a:gd name="T12" fmla="*/ 0 w 67"/>
                  <a:gd name="T13" fmla="*/ 26 h 30"/>
                  <a:gd name="T14" fmla="*/ 0 w 67"/>
                  <a:gd name="T15" fmla="*/ 6 h 30"/>
                  <a:gd name="T16" fmla="*/ 0 w 67"/>
                  <a:gd name="T17" fmla="*/ 6 h 30"/>
                  <a:gd name="T18" fmla="*/ 2 w 67"/>
                  <a:gd name="T19" fmla="*/ 2 h 30"/>
                  <a:gd name="T20" fmla="*/ 6 w 67"/>
                  <a:gd name="T21" fmla="*/ 0 h 30"/>
                  <a:gd name="T22" fmla="*/ 67 w 67"/>
                  <a:gd name="T2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30">
                    <a:moveTo>
                      <a:pt x="67" y="0"/>
                    </a:moveTo>
                    <a:lnTo>
                      <a:pt x="4" y="30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7" name="Freeform 80"/>
              <p:cNvSpPr>
                <a:spLocks/>
              </p:cNvSpPr>
              <p:nvPr/>
            </p:nvSpPr>
            <p:spPr bwMode="auto">
              <a:xfrm>
                <a:off x="2529731" y="1533525"/>
                <a:ext cx="120650" cy="58738"/>
              </a:xfrm>
              <a:custGeom>
                <a:avLst/>
                <a:gdLst>
                  <a:gd name="T0" fmla="*/ 10 w 76"/>
                  <a:gd name="T1" fmla="*/ 37 h 37"/>
                  <a:gd name="T2" fmla="*/ 72 w 76"/>
                  <a:gd name="T3" fmla="*/ 7 h 37"/>
                  <a:gd name="T4" fmla="*/ 72 w 76"/>
                  <a:gd name="T5" fmla="*/ 7 h 37"/>
                  <a:gd name="T6" fmla="*/ 74 w 76"/>
                  <a:gd name="T7" fmla="*/ 5 h 37"/>
                  <a:gd name="T8" fmla="*/ 76 w 76"/>
                  <a:gd name="T9" fmla="*/ 3 h 37"/>
                  <a:gd name="T10" fmla="*/ 76 w 76"/>
                  <a:gd name="T11" fmla="*/ 2 h 37"/>
                  <a:gd name="T12" fmla="*/ 76 w 76"/>
                  <a:gd name="T13" fmla="*/ 2 h 37"/>
                  <a:gd name="T14" fmla="*/ 74 w 76"/>
                  <a:gd name="T15" fmla="*/ 0 h 37"/>
                  <a:gd name="T16" fmla="*/ 74 w 76"/>
                  <a:gd name="T17" fmla="*/ 0 h 37"/>
                  <a:gd name="T18" fmla="*/ 71 w 76"/>
                  <a:gd name="T19" fmla="*/ 0 h 37"/>
                  <a:gd name="T20" fmla="*/ 10 w 76"/>
                  <a:gd name="T21" fmla="*/ 0 h 37"/>
                  <a:gd name="T22" fmla="*/ 10 w 76"/>
                  <a:gd name="T23" fmla="*/ 0 h 37"/>
                  <a:gd name="T24" fmla="*/ 6 w 76"/>
                  <a:gd name="T25" fmla="*/ 0 h 37"/>
                  <a:gd name="T26" fmla="*/ 2 w 76"/>
                  <a:gd name="T27" fmla="*/ 2 h 37"/>
                  <a:gd name="T28" fmla="*/ 0 w 76"/>
                  <a:gd name="T29" fmla="*/ 5 h 37"/>
                  <a:gd name="T30" fmla="*/ 0 w 76"/>
                  <a:gd name="T31" fmla="*/ 9 h 37"/>
                  <a:gd name="T32" fmla="*/ 0 w 76"/>
                  <a:gd name="T33" fmla="*/ 29 h 37"/>
                  <a:gd name="T34" fmla="*/ 0 w 76"/>
                  <a:gd name="T35" fmla="*/ 29 h 37"/>
                  <a:gd name="T36" fmla="*/ 2 w 76"/>
                  <a:gd name="T37" fmla="*/ 35 h 37"/>
                  <a:gd name="T38" fmla="*/ 4 w 76"/>
                  <a:gd name="T39" fmla="*/ 37 h 37"/>
                  <a:gd name="T40" fmla="*/ 6 w 76"/>
                  <a:gd name="T41" fmla="*/ 37 h 37"/>
                  <a:gd name="T42" fmla="*/ 6 w 76"/>
                  <a:gd name="T43" fmla="*/ 37 h 37"/>
                  <a:gd name="T44" fmla="*/ 10 w 76"/>
                  <a:gd name="T4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" h="37">
                    <a:moveTo>
                      <a:pt x="10" y="37"/>
                    </a:moveTo>
                    <a:lnTo>
                      <a:pt x="72" y="7"/>
                    </a:lnTo>
                    <a:lnTo>
                      <a:pt x="72" y="7"/>
                    </a:lnTo>
                    <a:lnTo>
                      <a:pt x="74" y="5"/>
                    </a:lnTo>
                    <a:lnTo>
                      <a:pt x="76" y="3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8" name="Freeform 81"/>
              <p:cNvSpPr>
                <a:spLocks/>
              </p:cNvSpPr>
              <p:nvPr/>
            </p:nvSpPr>
            <p:spPr bwMode="auto">
              <a:xfrm>
                <a:off x="2532906" y="1533525"/>
                <a:ext cx="103188" cy="46038"/>
              </a:xfrm>
              <a:custGeom>
                <a:avLst/>
                <a:gdLst>
                  <a:gd name="T0" fmla="*/ 20 w 65"/>
                  <a:gd name="T1" fmla="*/ 29 h 29"/>
                  <a:gd name="T2" fmla="*/ 14 w 65"/>
                  <a:gd name="T3" fmla="*/ 25 h 29"/>
                  <a:gd name="T4" fmla="*/ 2 w 65"/>
                  <a:gd name="T5" fmla="*/ 2 h 29"/>
                  <a:gd name="T6" fmla="*/ 18 w 65"/>
                  <a:gd name="T7" fmla="*/ 23 h 29"/>
                  <a:gd name="T8" fmla="*/ 20 w 65"/>
                  <a:gd name="T9" fmla="*/ 25 h 29"/>
                  <a:gd name="T10" fmla="*/ 27 w 65"/>
                  <a:gd name="T11" fmla="*/ 5 h 29"/>
                  <a:gd name="T12" fmla="*/ 31 w 65"/>
                  <a:gd name="T13" fmla="*/ 2 h 29"/>
                  <a:gd name="T14" fmla="*/ 35 w 65"/>
                  <a:gd name="T15" fmla="*/ 2 h 29"/>
                  <a:gd name="T16" fmla="*/ 41 w 65"/>
                  <a:gd name="T17" fmla="*/ 3 h 29"/>
                  <a:gd name="T18" fmla="*/ 43 w 65"/>
                  <a:gd name="T19" fmla="*/ 9 h 29"/>
                  <a:gd name="T20" fmla="*/ 47 w 65"/>
                  <a:gd name="T21" fmla="*/ 11 h 29"/>
                  <a:gd name="T22" fmla="*/ 47 w 65"/>
                  <a:gd name="T23" fmla="*/ 9 h 29"/>
                  <a:gd name="T24" fmla="*/ 49 w 65"/>
                  <a:gd name="T25" fmla="*/ 7 h 29"/>
                  <a:gd name="T26" fmla="*/ 51 w 65"/>
                  <a:gd name="T27" fmla="*/ 2 h 29"/>
                  <a:gd name="T28" fmla="*/ 55 w 65"/>
                  <a:gd name="T29" fmla="*/ 3 h 29"/>
                  <a:gd name="T30" fmla="*/ 57 w 65"/>
                  <a:gd name="T31" fmla="*/ 5 h 29"/>
                  <a:gd name="T32" fmla="*/ 57 w 65"/>
                  <a:gd name="T33" fmla="*/ 7 h 29"/>
                  <a:gd name="T34" fmla="*/ 59 w 65"/>
                  <a:gd name="T35" fmla="*/ 5 h 29"/>
                  <a:gd name="T36" fmla="*/ 65 w 65"/>
                  <a:gd name="T37" fmla="*/ 2 h 29"/>
                  <a:gd name="T38" fmla="*/ 61 w 65"/>
                  <a:gd name="T39" fmla="*/ 7 h 29"/>
                  <a:gd name="T40" fmla="*/ 57 w 65"/>
                  <a:gd name="T41" fmla="*/ 11 h 29"/>
                  <a:gd name="T42" fmla="*/ 55 w 65"/>
                  <a:gd name="T43" fmla="*/ 9 h 29"/>
                  <a:gd name="T44" fmla="*/ 53 w 65"/>
                  <a:gd name="T45" fmla="*/ 7 h 29"/>
                  <a:gd name="T46" fmla="*/ 53 w 65"/>
                  <a:gd name="T47" fmla="*/ 5 h 29"/>
                  <a:gd name="T48" fmla="*/ 51 w 65"/>
                  <a:gd name="T49" fmla="*/ 7 h 29"/>
                  <a:gd name="T50" fmla="*/ 51 w 65"/>
                  <a:gd name="T51" fmla="*/ 9 h 29"/>
                  <a:gd name="T52" fmla="*/ 47 w 65"/>
                  <a:gd name="T53" fmla="*/ 15 h 29"/>
                  <a:gd name="T54" fmla="*/ 43 w 65"/>
                  <a:gd name="T55" fmla="*/ 13 h 29"/>
                  <a:gd name="T56" fmla="*/ 37 w 65"/>
                  <a:gd name="T57" fmla="*/ 5 h 29"/>
                  <a:gd name="T58" fmla="*/ 35 w 65"/>
                  <a:gd name="T59" fmla="*/ 3 h 29"/>
                  <a:gd name="T60" fmla="*/ 35 w 65"/>
                  <a:gd name="T61" fmla="*/ 3 h 29"/>
                  <a:gd name="T62" fmla="*/ 25 w 65"/>
                  <a:gd name="T63" fmla="*/ 25 h 29"/>
                  <a:gd name="T64" fmla="*/ 23 w 65"/>
                  <a:gd name="T65" fmla="*/ 27 h 29"/>
                  <a:gd name="T66" fmla="*/ 20 w 65"/>
                  <a:gd name="T6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29">
                    <a:moveTo>
                      <a:pt x="20" y="29"/>
                    </a:moveTo>
                    <a:lnTo>
                      <a:pt x="20" y="29"/>
                    </a:lnTo>
                    <a:lnTo>
                      <a:pt x="16" y="27"/>
                    </a:lnTo>
                    <a:lnTo>
                      <a:pt x="14" y="2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3" y="23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1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41" y="3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9" y="5"/>
                    </a:lnTo>
                    <a:lnTo>
                      <a:pt x="61" y="0"/>
                    </a:lnTo>
                    <a:lnTo>
                      <a:pt x="65" y="2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9" y="9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5" y="9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49" y="13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3" y="13"/>
                    </a:lnTo>
                    <a:lnTo>
                      <a:pt x="41" y="9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1" y="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3" y="27"/>
                    </a:lnTo>
                    <a:lnTo>
                      <a:pt x="20" y="29"/>
                    </a:lnTo>
                    <a:lnTo>
                      <a:pt x="20" y="2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2529731" y="1533525"/>
                <a:ext cx="71438" cy="58738"/>
              </a:xfrm>
              <a:custGeom>
                <a:avLst/>
                <a:gdLst>
                  <a:gd name="T0" fmla="*/ 2 w 45"/>
                  <a:gd name="T1" fmla="*/ 37 h 37"/>
                  <a:gd name="T2" fmla="*/ 0 w 45"/>
                  <a:gd name="T3" fmla="*/ 37 h 37"/>
                  <a:gd name="T4" fmla="*/ 10 w 45"/>
                  <a:gd name="T5" fmla="*/ 5 h 37"/>
                  <a:gd name="T6" fmla="*/ 10 w 45"/>
                  <a:gd name="T7" fmla="*/ 5 h 37"/>
                  <a:gd name="T8" fmla="*/ 14 w 45"/>
                  <a:gd name="T9" fmla="*/ 2 h 37"/>
                  <a:gd name="T10" fmla="*/ 16 w 45"/>
                  <a:gd name="T11" fmla="*/ 0 h 37"/>
                  <a:gd name="T12" fmla="*/ 16 w 45"/>
                  <a:gd name="T13" fmla="*/ 0 h 37"/>
                  <a:gd name="T14" fmla="*/ 20 w 45"/>
                  <a:gd name="T15" fmla="*/ 2 h 37"/>
                  <a:gd name="T16" fmla="*/ 22 w 45"/>
                  <a:gd name="T17" fmla="*/ 3 h 37"/>
                  <a:gd name="T18" fmla="*/ 31 w 45"/>
                  <a:gd name="T19" fmla="*/ 17 h 37"/>
                  <a:gd name="T20" fmla="*/ 31 w 45"/>
                  <a:gd name="T21" fmla="*/ 17 h 37"/>
                  <a:gd name="T22" fmla="*/ 33 w 45"/>
                  <a:gd name="T23" fmla="*/ 19 h 37"/>
                  <a:gd name="T24" fmla="*/ 33 w 45"/>
                  <a:gd name="T25" fmla="*/ 19 h 37"/>
                  <a:gd name="T26" fmla="*/ 35 w 45"/>
                  <a:gd name="T27" fmla="*/ 17 h 37"/>
                  <a:gd name="T28" fmla="*/ 37 w 45"/>
                  <a:gd name="T29" fmla="*/ 15 h 37"/>
                  <a:gd name="T30" fmla="*/ 41 w 45"/>
                  <a:gd name="T31" fmla="*/ 2 h 37"/>
                  <a:gd name="T32" fmla="*/ 45 w 45"/>
                  <a:gd name="T33" fmla="*/ 2 h 37"/>
                  <a:gd name="T34" fmla="*/ 39 w 45"/>
                  <a:gd name="T35" fmla="*/ 17 h 37"/>
                  <a:gd name="T36" fmla="*/ 39 w 45"/>
                  <a:gd name="T37" fmla="*/ 17 h 37"/>
                  <a:gd name="T38" fmla="*/ 37 w 45"/>
                  <a:gd name="T39" fmla="*/ 21 h 37"/>
                  <a:gd name="T40" fmla="*/ 33 w 45"/>
                  <a:gd name="T41" fmla="*/ 23 h 37"/>
                  <a:gd name="T42" fmla="*/ 33 w 45"/>
                  <a:gd name="T43" fmla="*/ 23 h 37"/>
                  <a:gd name="T44" fmla="*/ 29 w 45"/>
                  <a:gd name="T45" fmla="*/ 21 h 37"/>
                  <a:gd name="T46" fmla="*/ 27 w 45"/>
                  <a:gd name="T47" fmla="*/ 19 h 37"/>
                  <a:gd name="T48" fmla="*/ 20 w 45"/>
                  <a:gd name="T49" fmla="*/ 5 h 37"/>
                  <a:gd name="T50" fmla="*/ 20 w 45"/>
                  <a:gd name="T51" fmla="*/ 5 h 37"/>
                  <a:gd name="T52" fmla="*/ 16 w 45"/>
                  <a:gd name="T53" fmla="*/ 3 h 37"/>
                  <a:gd name="T54" fmla="*/ 16 w 45"/>
                  <a:gd name="T55" fmla="*/ 3 h 37"/>
                  <a:gd name="T56" fmla="*/ 14 w 45"/>
                  <a:gd name="T57" fmla="*/ 5 h 37"/>
                  <a:gd name="T58" fmla="*/ 2 w 45"/>
                  <a:gd name="T5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37">
                    <a:moveTo>
                      <a:pt x="2" y="37"/>
                    </a:moveTo>
                    <a:lnTo>
                      <a:pt x="0" y="3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5" y="17"/>
                    </a:lnTo>
                    <a:lnTo>
                      <a:pt x="37" y="15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7" y="21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2653556" y="1538288"/>
                <a:ext cx="34925" cy="38100"/>
              </a:xfrm>
              <a:custGeom>
                <a:avLst/>
                <a:gdLst>
                  <a:gd name="T0" fmla="*/ 10 w 22"/>
                  <a:gd name="T1" fmla="*/ 20 h 24"/>
                  <a:gd name="T2" fmla="*/ 10 w 22"/>
                  <a:gd name="T3" fmla="*/ 20 h 24"/>
                  <a:gd name="T4" fmla="*/ 16 w 22"/>
                  <a:gd name="T5" fmla="*/ 24 h 24"/>
                  <a:gd name="T6" fmla="*/ 18 w 22"/>
                  <a:gd name="T7" fmla="*/ 24 h 24"/>
                  <a:gd name="T8" fmla="*/ 20 w 22"/>
                  <a:gd name="T9" fmla="*/ 22 h 24"/>
                  <a:gd name="T10" fmla="*/ 20 w 22"/>
                  <a:gd name="T11" fmla="*/ 22 h 24"/>
                  <a:gd name="T12" fmla="*/ 22 w 22"/>
                  <a:gd name="T13" fmla="*/ 20 h 24"/>
                  <a:gd name="T14" fmla="*/ 22 w 22"/>
                  <a:gd name="T15" fmla="*/ 18 h 24"/>
                  <a:gd name="T16" fmla="*/ 20 w 22"/>
                  <a:gd name="T17" fmla="*/ 12 h 24"/>
                  <a:gd name="T18" fmla="*/ 12 w 22"/>
                  <a:gd name="T19" fmla="*/ 4 h 24"/>
                  <a:gd name="T20" fmla="*/ 12 w 22"/>
                  <a:gd name="T21" fmla="*/ 4 h 24"/>
                  <a:gd name="T22" fmla="*/ 6 w 22"/>
                  <a:gd name="T23" fmla="*/ 0 h 24"/>
                  <a:gd name="T24" fmla="*/ 4 w 22"/>
                  <a:gd name="T25" fmla="*/ 0 h 24"/>
                  <a:gd name="T26" fmla="*/ 2 w 22"/>
                  <a:gd name="T27" fmla="*/ 2 h 24"/>
                  <a:gd name="T28" fmla="*/ 2 w 22"/>
                  <a:gd name="T29" fmla="*/ 2 h 24"/>
                  <a:gd name="T30" fmla="*/ 0 w 22"/>
                  <a:gd name="T31" fmla="*/ 4 h 24"/>
                  <a:gd name="T32" fmla="*/ 0 w 22"/>
                  <a:gd name="T33" fmla="*/ 6 h 24"/>
                  <a:gd name="T34" fmla="*/ 2 w 22"/>
                  <a:gd name="T35" fmla="*/ 12 h 24"/>
                  <a:gd name="T36" fmla="*/ 10 w 22"/>
                  <a:gd name="T3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24">
                    <a:moveTo>
                      <a:pt x="10" y="20"/>
                    </a:moveTo>
                    <a:lnTo>
                      <a:pt x="10" y="20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1" name="Freeform 114"/>
              <p:cNvSpPr>
                <a:spLocks/>
              </p:cNvSpPr>
              <p:nvPr/>
            </p:nvSpPr>
            <p:spPr bwMode="auto">
              <a:xfrm>
                <a:off x="2707531" y="1619250"/>
                <a:ext cx="20638" cy="25400"/>
              </a:xfrm>
              <a:custGeom>
                <a:avLst/>
                <a:gdLst>
                  <a:gd name="T0" fmla="*/ 8 w 13"/>
                  <a:gd name="T1" fmla="*/ 14 h 16"/>
                  <a:gd name="T2" fmla="*/ 8 w 13"/>
                  <a:gd name="T3" fmla="*/ 14 h 16"/>
                  <a:gd name="T4" fmla="*/ 4 w 13"/>
                  <a:gd name="T5" fmla="*/ 16 h 16"/>
                  <a:gd name="T6" fmla="*/ 0 w 13"/>
                  <a:gd name="T7" fmla="*/ 16 h 16"/>
                  <a:gd name="T8" fmla="*/ 0 w 13"/>
                  <a:gd name="T9" fmla="*/ 16 h 16"/>
                  <a:gd name="T10" fmla="*/ 0 w 13"/>
                  <a:gd name="T11" fmla="*/ 12 h 16"/>
                  <a:gd name="T12" fmla="*/ 0 w 13"/>
                  <a:gd name="T13" fmla="*/ 8 h 16"/>
                  <a:gd name="T14" fmla="*/ 6 w 13"/>
                  <a:gd name="T15" fmla="*/ 2 h 16"/>
                  <a:gd name="T16" fmla="*/ 6 w 13"/>
                  <a:gd name="T17" fmla="*/ 2 h 16"/>
                  <a:gd name="T18" fmla="*/ 9 w 13"/>
                  <a:gd name="T19" fmla="*/ 0 h 16"/>
                  <a:gd name="T20" fmla="*/ 13 w 13"/>
                  <a:gd name="T21" fmla="*/ 0 h 16"/>
                  <a:gd name="T22" fmla="*/ 13 w 13"/>
                  <a:gd name="T23" fmla="*/ 0 h 16"/>
                  <a:gd name="T24" fmla="*/ 13 w 13"/>
                  <a:gd name="T25" fmla="*/ 4 h 16"/>
                  <a:gd name="T26" fmla="*/ 13 w 13"/>
                  <a:gd name="T27" fmla="*/ 8 h 16"/>
                  <a:gd name="T28" fmla="*/ 8 w 13"/>
                  <a:gd name="T2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6">
                    <a:moveTo>
                      <a:pt x="8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2" name="Freeform 120"/>
              <p:cNvSpPr>
                <a:spLocks/>
              </p:cNvSpPr>
              <p:nvPr/>
            </p:nvSpPr>
            <p:spPr bwMode="auto">
              <a:xfrm>
                <a:off x="2682131" y="1670050"/>
                <a:ext cx="25400" cy="26988"/>
              </a:xfrm>
              <a:custGeom>
                <a:avLst/>
                <a:gdLst>
                  <a:gd name="T0" fmla="*/ 8 w 16"/>
                  <a:gd name="T1" fmla="*/ 14 h 17"/>
                  <a:gd name="T2" fmla="*/ 8 w 16"/>
                  <a:gd name="T3" fmla="*/ 14 h 17"/>
                  <a:gd name="T4" fmla="*/ 4 w 16"/>
                  <a:gd name="T5" fmla="*/ 17 h 17"/>
                  <a:gd name="T6" fmla="*/ 0 w 16"/>
                  <a:gd name="T7" fmla="*/ 16 h 17"/>
                  <a:gd name="T8" fmla="*/ 0 w 16"/>
                  <a:gd name="T9" fmla="*/ 16 h 17"/>
                  <a:gd name="T10" fmla="*/ 0 w 16"/>
                  <a:gd name="T11" fmla="*/ 14 h 17"/>
                  <a:gd name="T12" fmla="*/ 2 w 16"/>
                  <a:gd name="T13" fmla="*/ 8 h 17"/>
                  <a:gd name="T14" fmla="*/ 8 w 16"/>
                  <a:gd name="T15" fmla="*/ 2 h 17"/>
                  <a:gd name="T16" fmla="*/ 8 w 16"/>
                  <a:gd name="T17" fmla="*/ 2 h 17"/>
                  <a:gd name="T18" fmla="*/ 12 w 16"/>
                  <a:gd name="T19" fmla="*/ 0 h 17"/>
                  <a:gd name="T20" fmla="*/ 14 w 16"/>
                  <a:gd name="T21" fmla="*/ 2 h 17"/>
                  <a:gd name="T22" fmla="*/ 14 w 16"/>
                  <a:gd name="T23" fmla="*/ 2 h 17"/>
                  <a:gd name="T24" fmla="*/ 16 w 16"/>
                  <a:gd name="T25" fmla="*/ 4 h 17"/>
                  <a:gd name="T26" fmla="*/ 14 w 16"/>
                  <a:gd name="T27" fmla="*/ 8 h 17"/>
                  <a:gd name="T28" fmla="*/ 8 w 16"/>
                  <a:gd name="T2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8" y="14"/>
                    </a:moveTo>
                    <a:lnTo>
                      <a:pt x="8" y="14"/>
                    </a:lnTo>
                    <a:lnTo>
                      <a:pt x="4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4" y="8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2" name="Grup 5349"/>
            <p:cNvGrpSpPr/>
            <p:nvPr/>
          </p:nvGrpSpPr>
          <p:grpSpPr>
            <a:xfrm>
              <a:off x="2710706" y="1517650"/>
              <a:ext cx="236537" cy="577851"/>
              <a:chOff x="2710706" y="1517650"/>
              <a:chExt cx="236537" cy="577851"/>
            </a:xfrm>
          </p:grpSpPr>
          <p:sp>
            <p:nvSpPr>
              <p:cNvPr id="23" name="Freeform 84"/>
              <p:cNvSpPr>
                <a:spLocks/>
              </p:cNvSpPr>
              <p:nvPr/>
            </p:nvSpPr>
            <p:spPr bwMode="auto">
              <a:xfrm>
                <a:off x="2772618" y="1517650"/>
                <a:ext cx="80963" cy="577850"/>
              </a:xfrm>
              <a:custGeom>
                <a:avLst/>
                <a:gdLst>
                  <a:gd name="T0" fmla="*/ 37 w 51"/>
                  <a:gd name="T1" fmla="*/ 53 h 364"/>
                  <a:gd name="T2" fmla="*/ 37 w 51"/>
                  <a:gd name="T3" fmla="*/ 53 h 364"/>
                  <a:gd name="T4" fmla="*/ 39 w 51"/>
                  <a:gd name="T5" fmla="*/ 62 h 364"/>
                  <a:gd name="T6" fmla="*/ 39 w 51"/>
                  <a:gd name="T7" fmla="*/ 64 h 364"/>
                  <a:gd name="T8" fmla="*/ 51 w 51"/>
                  <a:gd name="T9" fmla="*/ 364 h 364"/>
                  <a:gd name="T10" fmla="*/ 51 w 51"/>
                  <a:gd name="T11" fmla="*/ 364 h 364"/>
                  <a:gd name="T12" fmla="*/ 49 w 51"/>
                  <a:gd name="T13" fmla="*/ 364 h 364"/>
                  <a:gd name="T14" fmla="*/ 45 w 51"/>
                  <a:gd name="T15" fmla="*/ 364 h 364"/>
                  <a:gd name="T16" fmla="*/ 45 w 51"/>
                  <a:gd name="T17" fmla="*/ 364 h 364"/>
                  <a:gd name="T18" fmla="*/ 45 w 51"/>
                  <a:gd name="T19" fmla="*/ 364 h 364"/>
                  <a:gd name="T20" fmla="*/ 41 w 51"/>
                  <a:gd name="T21" fmla="*/ 247 h 364"/>
                  <a:gd name="T22" fmla="*/ 41 w 51"/>
                  <a:gd name="T23" fmla="*/ 247 h 364"/>
                  <a:gd name="T24" fmla="*/ 41 w 51"/>
                  <a:gd name="T25" fmla="*/ 245 h 364"/>
                  <a:gd name="T26" fmla="*/ 33 w 51"/>
                  <a:gd name="T27" fmla="*/ 61 h 364"/>
                  <a:gd name="T28" fmla="*/ 33 w 51"/>
                  <a:gd name="T29" fmla="*/ 61 h 364"/>
                  <a:gd name="T30" fmla="*/ 33 w 51"/>
                  <a:gd name="T31" fmla="*/ 59 h 364"/>
                  <a:gd name="T32" fmla="*/ 25 w 51"/>
                  <a:gd name="T33" fmla="*/ 12 h 364"/>
                  <a:gd name="T34" fmla="*/ 25 w 51"/>
                  <a:gd name="T35" fmla="*/ 12 h 364"/>
                  <a:gd name="T36" fmla="*/ 25 w 51"/>
                  <a:gd name="T37" fmla="*/ 12 h 364"/>
                  <a:gd name="T38" fmla="*/ 17 w 51"/>
                  <a:gd name="T39" fmla="*/ 59 h 364"/>
                  <a:gd name="T40" fmla="*/ 17 w 51"/>
                  <a:gd name="T41" fmla="*/ 59 h 364"/>
                  <a:gd name="T42" fmla="*/ 17 w 51"/>
                  <a:gd name="T43" fmla="*/ 61 h 364"/>
                  <a:gd name="T44" fmla="*/ 12 w 51"/>
                  <a:gd name="T45" fmla="*/ 245 h 364"/>
                  <a:gd name="T46" fmla="*/ 12 w 51"/>
                  <a:gd name="T47" fmla="*/ 245 h 364"/>
                  <a:gd name="T48" fmla="*/ 12 w 51"/>
                  <a:gd name="T49" fmla="*/ 247 h 364"/>
                  <a:gd name="T50" fmla="*/ 8 w 51"/>
                  <a:gd name="T51" fmla="*/ 363 h 364"/>
                  <a:gd name="T52" fmla="*/ 8 w 51"/>
                  <a:gd name="T53" fmla="*/ 363 h 364"/>
                  <a:gd name="T54" fmla="*/ 6 w 51"/>
                  <a:gd name="T55" fmla="*/ 364 h 364"/>
                  <a:gd name="T56" fmla="*/ 2 w 51"/>
                  <a:gd name="T57" fmla="*/ 364 h 364"/>
                  <a:gd name="T58" fmla="*/ 2 w 51"/>
                  <a:gd name="T59" fmla="*/ 364 h 364"/>
                  <a:gd name="T60" fmla="*/ 0 w 51"/>
                  <a:gd name="T61" fmla="*/ 363 h 364"/>
                  <a:gd name="T62" fmla="*/ 14 w 51"/>
                  <a:gd name="T63" fmla="*/ 64 h 364"/>
                  <a:gd name="T64" fmla="*/ 14 w 51"/>
                  <a:gd name="T65" fmla="*/ 64 h 364"/>
                  <a:gd name="T66" fmla="*/ 14 w 51"/>
                  <a:gd name="T67" fmla="*/ 61 h 364"/>
                  <a:gd name="T68" fmla="*/ 23 w 51"/>
                  <a:gd name="T69" fmla="*/ 4 h 364"/>
                  <a:gd name="T70" fmla="*/ 23 w 51"/>
                  <a:gd name="T71" fmla="*/ 4 h 364"/>
                  <a:gd name="T72" fmla="*/ 25 w 51"/>
                  <a:gd name="T73" fmla="*/ 0 h 364"/>
                  <a:gd name="T74" fmla="*/ 27 w 51"/>
                  <a:gd name="T75" fmla="*/ 4 h 364"/>
                  <a:gd name="T76" fmla="*/ 37 w 51"/>
                  <a:gd name="T77" fmla="*/ 5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364">
                    <a:moveTo>
                      <a:pt x="37" y="53"/>
                    </a:moveTo>
                    <a:lnTo>
                      <a:pt x="37" y="53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51" y="364"/>
                    </a:lnTo>
                    <a:lnTo>
                      <a:pt x="51" y="364"/>
                    </a:lnTo>
                    <a:lnTo>
                      <a:pt x="49" y="364"/>
                    </a:lnTo>
                    <a:lnTo>
                      <a:pt x="45" y="364"/>
                    </a:lnTo>
                    <a:lnTo>
                      <a:pt x="45" y="364"/>
                    </a:lnTo>
                    <a:lnTo>
                      <a:pt x="45" y="364"/>
                    </a:lnTo>
                    <a:lnTo>
                      <a:pt x="41" y="247"/>
                    </a:lnTo>
                    <a:lnTo>
                      <a:pt x="41" y="247"/>
                    </a:lnTo>
                    <a:lnTo>
                      <a:pt x="41" y="245"/>
                    </a:lnTo>
                    <a:lnTo>
                      <a:pt x="33" y="61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61"/>
                    </a:lnTo>
                    <a:lnTo>
                      <a:pt x="12" y="245"/>
                    </a:lnTo>
                    <a:lnTo>
                      <a:pt x="12" y="245"/>
                    </a:lnTo>
                    <a:lnTo>
                      <a:pt x="12" y="247"/>
                    </a:lnTo>
                    <a:lnTo>
                      <a:pt x="8" y="363"/>
                    </a:lnTo>
                    <a:lnTo>
                      <a:pt x="8" y="363"/>
                    </a:lnTo>
                    <a:lnTo>
                      <a:pt x="6" y="364"/>
                    </a:lnTo>
                    <a:lnTo>
                      <a:pt x="2" y="364"/>
                    </a:lnTo>
                    <a:lnTo>
                      <a:pt x="2" y="364"/>
                    </a:lnTo>
                    <a:lnTo>
                      <a:pt x="0" y="363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1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5" y="0"/>
                    </a:lnTo>
                    <a:lnTo>
                      <a:pt x="27" y="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85"/>
              <p:cNvSpPr>
                <a:spLocks/>
              </p:cNvSpPr>
              <p:nvPr/>
            </p:nvSpPr>
            <p:spPr bwMode="auto">
              <a:xfrm>
                <a:off x="2802781" y="1566863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2 w 12"/>
                  <a:gd name="T3" fmla="*/ 10 h 10"/>
                  <a:gd name="T4" fmla="*/ 12 w 12"/>
                  <a:gd name="T5" fmla="*/ 2 h 10"/>
                  <a:gd name="T6" fmla="*/ 10 w 12"/>
                  <a:gd name="T7" fmla="*/ 0 h 10"/>
                  <a:gd name="T8" fmla="*/ 0 w 1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2" y="10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86"/>
              <p:cNvSpPr>
                <a:spLocks/>
              </p:cNvSpPr>
              <p:nvPr/>
            </p:nvSpPr>
            <p:spPr bwMode="auto">
              <a:xfrm>
                <a:off x="2802781" y="1566863"/>
                <a:ext cx="22225" cy="15875"/>
              </a:xfrm>
              <a:custGeom>
                <a:avLst/>
                <a:gdLst>
                  <a:gd name="T0" fmla="*/ 0 w 14"/>
                  <a:gd name="T1" fmla="*/ 2 h 10"/>
                  <a:gd name="T2" fmla="*/ 12 w 14"/>
                  <a:gd name="T3" fmla="*/ 10 h 10"/>
                  <a:gd name="T4" fmla="*/ 14 w 14"/>
                  <a:gd name="T5" fmla="*/ 6 h 10"/>
                  <a:gd name="T6" fmla="*/ 2 w 14"/>
                  <a:gd name="T7" fmla="*/ 0 h 10"/>
                  <a:gd name="T8" fmla="*/ 0 w 1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0" y="2"/>
                    </a:moveTo>
                    <a:lnTo>
                      <a:pt x="12" y="10"/>
                    </a:lnTo>
                    <a:lnTo>
                      <a:pt x="14" y="6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87"/>
              <p:cNvSpPr>
                <a:spLocks/>
              </p:cNvSpPr>
              <p:nvPr/>
            </p:nvSpPr>
            <p:spPr bwMode="auto">
              <a:xfrm>
                <a:off x="2798018" y="1585913"/>
                <a:ext cx="26988" cy="25400"/>
              </a:xfrm>
              <a:custGeom>
                <a:avLst/>
                <a:gdLst>
                  <a:gd name="T0" fmla="*/ 1 w 17"/>
                  <a:gd name="T1" fmla="*/ 16 h 16"/>
                  <a:gd name="T2" fmla="*/ 17 w 17"/>
                  <a:gd name="T3" fmla="*/ 2 h 16"/>
                  <a:gd name="T4" fmla="*/ 15 w 17"/>
                  <a:gd name="T5" fmla="*/ 0 h 16"/>
                  <a:gd name="T6" fmla="*/ 0 w 17"/>
                  <a:gd name="T7" fmla="*/ 12 h 16"/>
                  <a:gd name="T8" fmla="*/ 1 w 1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" y="16"/>
                    </a:moveTo>
                    <a:lnTo>
                      <a:pt x="17" y="2"/>
                    </a:lnTo>
                    <a:lnTo>
                      <a:pt x="15" y="0"/>
                    </a:lnTo>
                    <a:lnTo>
                      <a:pt x="0" y="12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88"/>
              <p:cNvSpPr>
                <a:spLocks/>
              </p:cNvSpPr>
              <p:nvPr/>
            </p:nvSpPr>
            <p:spPr bwMode="auto">
              <a:xfrm>
                <a:off x="2799606" y="1585913"/>
                <a:ext cx="28575" cy="25400"/>
              </a:xfrm>
              <a:custGeom>
                <a:avLst/>
                <a:gdLst>
                  <a:gd name="T0" fmla="*/ 16 w 18"/>
                  <a:gd name="T1" fmla="*/ 16 h 16"/>
                  <a:gd name="T2" fmla="*/ 18 w 18"/>
                  <a:gd name="T3" fmla="*/ 12 h 16"/>
                  <a:gd name="T4" fmla="*/ 4 w 18"/>
                  <a:gd name="T5" fmla="*/ 0 h 16"/>
                  <a:gd name="T6" fmla="*/ 0 w 18"/>
                  <a:gd name="T7" fmla="*/ 2 h 16"/>
                  <a:gd name="T8" fmla="*/ 16 w 1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6" y="16"/>
                    </a:moveTo>
                    <a:lnTo>
                      <a:pt x="18" y="1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89"/>
              <p:cNvSpPr>
                <a:spLocks/>
              </p:cNvSpPr>
              <p:nvPr/>
            </p:nvSpPr>
            <p:spPr bwMode="auto">
              <a:xfrm>
                <a:off x="2798018" y="1611313"/>
                <a:ext cx="30163" cy="26988"/>
              </a:xfrm>
              <a:custGeom>
                <a:avLst/>
                <a:gdLst>
                  <a:gd name="T0" fmla="*/ 1 w 19"/>
                  <a:gd name="T1" fmla="*/ 17 h 17"/>
                  <a:gd name="T2" fmla="*/ 19 w 19"/>
                  <a:gd name="T3" fmla="*/ 3 h 17"/>
                  <a:gd name="T4" fmla="*/ 17 w 19"/>
                  <a:gd name="T5" fmla="*/ 0 h 17"/>
                  <a:gd name="T6" fmla="*/ 0 w 19"/>
                  <a:gd name="T7" fmla="*/ 13 h 17"/>
                  <a:gd name="T8" fmla="*/ 1 w 1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" y="17"/>
                    </a:moveTo>
                    <a:lnTo>
                      <a:pt x="19" y="3"/>
                    </a:lnTo>
                    <a:lnTo>
                      <a:pt x="17" y="0"/>
                    </a:lnTo>
                    <a:lnTo>
                      <a:pt x="0" y="13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90"/>
              <p:cNvSpPr>
                <a:spLocks/>
              </p:cNvSpPr>
              <p:nvPr/>
            </p:nvSpPr>
            <p:spPr bwMode="auto">
              <a:xfrm>
                <a:off x="2798018" y="1611313"/>
                <a:ext cx="33338" cy="26988"/>
              </a:xfrm>
              <a:custGeom>
                <a:avLst/>
                <a:gdLst>
                  <a:gd name="T0" fmla="*/ 19 w 21"/>
                  <a:gd name="T1" fmla="*/ 17 h 17"/>
                  <a:gd name="T2" fmla="*/ 21 w 21"/>
                  <a:gd name="T3" fmla="*/ 13 h 17"/>
                  <a:gd name="T4" fmla="*/ 1 w 21"/>
                  <a:gd name="T5" fmla="*/ 0 h 17"/>
                  <a:gd name="T6" fmla="*/ 0 w 21"/>
                  <a:gd name="T7" fmla="*/ 3 h 17"/>
                  <a:gd name="T8" fmla="*/ 19 w 2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19" y="17"/>
                    </a:moveTo>
                    <a:lnTo>
                      <a:pt x="21" y="13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91"/>
              <p:cNvSpPr>
                <a:spLocks/>
              </p:cNvSpPr>
              <p:nvPr/>
            </p:nvSpPr>
            <p:spPr bwMode="auto">
              <a:xfrm>
                <a:off x="2794843" y="1641475"/>
                <a:ext cx="36513" cy="28575"/>
              </a:xfrm>
              <a:custGeom>
                <a:avLst/>
                <a:gdLst>
                  <a:gd name="T0" fmla="*/ 2 w 23"/>
                  <a:gd name="T1" fmla="*/ 18 h 18"/>
                  <a:gd name="T2" fmla="*/ 23 w 23"/>
                  <a:gd name="T3" fmla="*/ 2 h 18"/>
                  <a:gd name="T4" fmla="*/ 21 w 23"/>
                  <a:gd name="T5" fmla="*/ 0 h 18"/>
                  <a:gd name="T6" fmla="*/ 0 w 23"/>
                  <a:gd name="T7" fmla="*/ 14 h 18"/>
                  <a:gd name="T8" fmla="*/ 2 w 2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" y="18"/>
                    </a:moveTo>
                    <a:lnTo>
                      <a:pt x="23" y="2"/>
                    </a:lnTo>
                    <a:lnTo>
                      <a:pt x="21" y="0"/>
                    </a:lnTo>
                    <a:lnTo>
                      <a:pt x="0" y="14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92"/>
              <p:cNvSpPr>
                <a:spLocks/>
              </p:cNvSpPr>
              <p:nvPr/>
            </p:nvSpPr>
            <p:spPr bwMode="auto">
              <a:xfrm>
                <a:off x="2798018" y="1641475"/>
                <a:ext cx="36513" cy="28575"/>
              </a:xfrm>
              <a:custGeom>
                <a:avLst/>
                <a:gdLst>
                  <a:gd name="T0" fmla="*/ 19 w 23"/>
                  <a:gd name="T1" fmla="*/ 18 h 18"/>
                  <a:gd name="T2" fmla="*/ 23 w 23"/>
                  <a:gd name="T3" fmla="*/ 14 h 18"/>
                  <a:gd name="T4" fmla="*/ 1 w 23"/>
                  <a:gd name="T5" fmla="*/ 0 h 18"/>
                  <a:gd name="T6" fmla="*/ 0 w 23"/>
                  <a:gd name="T7" fmla="*/ 2 h 18"/>
                  <a:gd name="T8" fmla="*/ 19 w 2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19" y="18"/>
                    </a:moveTo>
                    <a:lnTo>
                      <a:pt x="23" y="1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" name="Freeform 93"/>
              <p:cNvSpPr>
                <a:spLocks/>
              </p:cNvSpPr>
              <p:nvPr/>
            </p:nvSpPr>
            <p:spPr bwMode="auto">
              <a:xfrm>
                <a:off x="2791668" y="1676400"/>
                <a:ext cx="39688" cy="30163"/>
              </a:xfrm>
              <a:custGeom>
                <a:avLst/>
                <a:gdLst>
                  <a:gd name="T0" fmla="*/ 4 w 25"/>
                  <a:gd name="T1" fmla="*/ 19 h 19"/>
                  <a:gd name="T2" fmla="*/ 25 w 25"/>
                  <a:gd name="T3" fmla="*/ 2 h 19"/>
                  <a:gd name="T4" fmla="*/ 23 w 25"/>
                  <a:gd name="T5" fmla="*/ 0 h 19"/>
                  <a:gd name="T6" fmla="*/ 0 w 25"/>
                  <a:gd name="T7" fmla="*/ 15 h 19"/>
                  <a:gd name="T8" fmla="*/ 4 w 2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4" y="19"/>
                    </a:moveTo>
                    <a:lnTo>
                      <a:pt x="25" y="2"/>
                    </a:lnTo>
                    <a:lnTo>
                      <a:pt x="23" y="0"/>
                    </a:lnTo>
                    <a:lnTo>
                      <a:pt x="0" y="15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" name="Freeform 94"/>
              <p:cNvSpPr>
                <a:spLocks/>
              </p:cNvSpPr>
              <p:nvPr/>
            </p:nvSpPr>
            <p:spPr bwMode="auto">
              <a:xfrm>
                <a:off x="2794843" y="1676400"/>
                <a:ext cx="39688" cy="30163"/>
              </a:xfrm>
              <a:custGeom>
                <a:avLst/>
                <a:gdLst>
                  <a:gd name="T0" fmla="*/ 23 w 25"/>
                  <a:gd name="T1" fmla="*/ 19 h 19"/>
                  <a:gd name="T2" fmla="*/ 25 w 25"/>
                  <a:gd name="T3" fmla="*/ 15 h 19"/>
                  <a:gd name="T4" fmla="*/ 2 w 25"/>
                  <a:gd name="T5" fmla="*/ 0 h 19"/>
                  <a:gd name="T6" fmla="*/ 0 w 25"/>
                  <a:gd name="T7" fmla="*/ 2 h 19"/>
                  <a:gd name="T8" fmla="*/ 23 w 2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23" y="19"/>
                    </a:moveTo>
                    <a:lnTo>
                      <a:pt x="25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4" name="Freeform 95"/>
              <p:cNvSpPr>
                <a:spLocks/>
              </p:cNvSpPr>
              <p:nvPr/>
            </p:nvSpPr>
            <p:spPr bwMode="auto">
              <a:xfrm>
                <a:off x="2791668" y="1716088"/>
                <a:ext cx="42863" cy="34925"/>
              </a:xfrm>
              <a:custGeom>
                <a:avLst/>
                <a:gdLst>
                  <a:gd name="T0" fmla="*/ 2 w 27"/>
                  <a:gd name="T1" fmla="*/ 22 h 22"/>
                  <a:gd name="T2" fmla="*/ 27 w 27"/>
                  <a:gd name="T3" fmla="*/ 4 h 22"/>
                  <a:gd name="T4" fmla="*/ 25 w 27"/>
                  <a:gd name="T5" fmla="*/ 0 h 22"/>
                  <a:gd name="T6" fmla="*/ 0 w 27"/>
                  <a:gd name="T7" fmla="*/ 20 h 22"/>
                  <a:gd name="T8" fmla="*/ 2 w 27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" y="22"/>
                    </a:moveTo>
                    <a:lnTo>
                      <a:pt x="27" y="4"/>
                    </a:lnTo>
                    <a:lnTo>
                      <a:pt x="25" y="0"/>
                    </a:lnTo>
                    <a:lnTo>
                      <a:pt x="0" y="2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5" name="Freeform 96"/>
              <p:cNvSpPr>
                <a:spLocks/>
              </p:cNvSpPr>
              <p:nvPr/>
            </p:nvSpPr>
            <p:spPr bwMode="auto">
              <a:xfrm>
                <a:off x="2794843" y="1716088"/>
                <a:ext cx="39688" cy="34925"/>
              </a:xfrm>
              <a:custGeom>
                <a:avLst/>
                <a:gdLst>
                  <a:gd name="T0" fmla="*/ 23 w 25"/>
                  <a:gd name="T1" fmla="*/ 22 h 22"/>
                  <a:gd name="T2" fmla="*/ 25 w 25"/>
                  <a:gd name="T3" fmla="*/ 20 h 22"/>
                  <a:gd name="T4" fmla="*/ 2 w 25"/>
                  <a:gd name="T5" fmla="*/ 0 h 22"/>
                  <a:gd name="T6" fmla="*/ 0 w 25"/>
                  <a:gd name="T7" fmla="*/ 4 h 22"/>
                  <a:gd name="T8" fmla="*/ 23 w 25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23" y="22"/>
                    </a:moveTo>
                    <a:lnTo>
                      <a:pt x="25" y="2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6" name="Freeform 97"/>
              <p:cNvSpPr>
                <a:spLocks/>
              </p:cNvSpPr>
              <p:nvPr/>
            </p:nvSpPr>
            <p:spPr bwMode="auto">
              <a:xfrm>
                <a:off x="2791668" y="1760538"/>
                <a:ext cx="42863" cy="39688"/>
              </a:xfrm>
              <a:custGeom>
                <a:avLst/>
                <a:gdLst>
                  <a:gd name="T0" fmla="*/ 2 w 27"/>
                  <a:gd name="T1" fmla="*/ 25 h 25"/>
                  <a:gd name="T2" fmla="*/ 27 w 27"/>
                  <a:gd name="T3" fmla="*/ 2 h 25"/>
                  <a:gd name="T4" fmla="*/ 25 w 27"/>
                  <a:gd name="T5" fmla="*/ 0 h 25"/>
                  <a:gd name="T6" fmla="*/ 0 w 27"/>
                  <a:gd name="T7" fmla="*/ 21 h 25"/>
                  <a:gd name="T8" fmla="*/ 2 w 2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2" y="25"/>
                    </a:moveTo>
                    <a:lnTo>
                      <a:pt x="27" y="2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7" name="Freeform 98"/>
              <p:cNvSpPr>
                <a:spLocks/>
              </p:cNvSpPr>
              <p:nvPr/>
            </p:nvSpPr>
            <p:spPr bwMode="auto">
              <a:xfrm>
                <a:off x="2791668" y="1760538"/>
                <a:ext cx="46038" cy="39688"/>
              </a:xfrm>
              <a:custGeom>
                <a:avLst/>
                <a:gdLst>
                  <a:gd name="T0" fmla="*/ 27 w 29"/>
                  <a:gd name="T1" fmla="*/ 25 h 25"/>
                  <a:gd name="T2" fmla="*/ 29 w 29"/>
                  <a:gd name="T3" fmla="*/ 21 h 25"/>
                  <a:gd name="T4" fmla="*/ 4 w 29"/>
                  <a:gd name="T5" fmla="*/ 0 h 25"/>
                  <a:gd name="T6" fmla="*/ 0 w 29"/>
                  <a:gd name="T7" fmla="*/ 2 h 25"/>
                  <a:gd name="T8" fmla="*/ 27 w 2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5">
                    <a:moveTo>
                      <a:pt x="27" y="25"/>
                    </a:moveTo>
                    <a:lnTo>
                      <a:pt x="29" y="2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8" name="Freeform 99"/>
              <p:cNvSpPr>
                <a:spLocks/>
              </p:cNvSpPr>
              <p:nvPr/>
            </p:nvSpPr>
            <p:spPr bwMode="auto">
              <a:xfrm>
                <a:off x="2788493" y="1803400"/>
                <a:ext cx="49213" cy="47625"/>
              </a:xfrm>
              <a:custGeom>
                <a:avLst/>
                <a:gdLst>
                  <a:gd name="T0" fmla="*/ 4 w 31"/>
                  <a:gd name="T1" fmla="*/ 30 h 30"/>
                  <a:gd name="T2" fmla="*/ 31 w 31"/>
                  <a:gd name="T3" fmla="*/ 4 h 30"/>
                  <a:gd name="T4" fmla="*/ 27 w 31"/>
                  <a:gd name="T5" fmla="*/ 0 h 30"/>
                  <a:gd name="T6" fmla="*/ 0 w 31"/>
                  <a:gd name="T7" fmla="*/ 24 h 30"/>
                  <a:gd name="T8" fmla="*/ 4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4" y="30"/>
                    </a:moveTo>
                    <a:lnTo>
                      <a:pt x="31" y="4"/>
                    </a:lnTo>
                    <a:lnTo>
                      <a:pt x="27" y="0"/>
                    </a:lnTo>
                    <a:lnTo>
                      <a:pt x="0" y="24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9" name="Freeform 100"/>
              <p:cNvSpPr>
                <a:spLocks/>
              </p:cNvSpPr>
              <p:nvPr/>
            </p:nvSpPr>
            <p:spPr bwMode="auto">
              <a:xfrm>
                <a:off x="2788493" y="1803400"/>
                <a:ext cx="52388" cy="47625"/>
              </a:xfrm>
              <a:custGeom>
                <a:avLst/>
                <a:gdLst>
                  <a:gd name="T0" fmla="*/ 29 w 33"/>
                  <a:gd name="T1" fmla="*/ 30 h 30"/>
                  <a:gd name="T2" fmla="*/ 33 w 33"/>
                  <a:gd name="T3" fmla="*/ 24 h 30"/>
                  <a:gd name="T4" fmla="*/ 4 w 33"/>
                  <a:gd name="T5" fmla="*/ 0 h 30"/>
                  <a:gd name="T6" fmla="*/ 0 w 33"/>
                  <a:gd name="T7" fmla="*/ 4 h 30"/>
                  <a:gd name="T8" fmla="*/ 29 w 3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0">
                    <a:moveTo>
                      <a:pt x="29" y="30"/>
                    </a:moveTo>
                    <a:lnTo>
                      <a:pt x="33" y="2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0" name="Freeform 101"/>
              <p:cNvSpPr>
                <a:spLocks/>
              </p:cNvSpPr>
              <p:nvPr/>
            </p:nvSpPr>
            <p:spPr bwMode="auto">
              <a:xfrm>
                <a:off x="2785318" y="1851025"/>
                <a:ext cx="55563" cy="52388"/>
              </a:xfrm>
              <a:custGeom>
                <a:avLst/>
                <a:gdLst>
                  <a:gd name="T0" fmla="*/ 4 w 35"/>
                  <a:gd name="T1" fmla="*/ 33 h 33"/>
                  <a:gd name="T2" fmla="*/ 35 w 35"/>
                  <a:gd name="T3" fmla="*/ 5 h 33"/>
                  <a:gd name="T4" fmla="*/ 31 w 35"/>
                  <a:gd name="T5" fmla="*/ 0 h 33"/>
                  <a:gd name="T6" fmla="*/ 0 w 35"/>
                  <a:gd name="T7" fmla="*/ 27 h 33"/>
                  <a:gd name="T8" fmla="*/ 4 w 35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3">
                    <a:moveTo>
                      <a:pt x="4" y="33"/>
                    </a:moveTo>
                    <a:lnTo>
                      <a:pt x="35" y="5"/>
                    </a:lnTo>
                    <a:lnTo>
                      <a:pt x="31" y="0"/>
                    </a:lnTo>
                    <a:lnTo>
                      <a:pt x="0" y="27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1" name="Freeform 102"/>
              <p:cNvSpPr>
                <a:spLocks/>
              </p:cNvSpPr>
              <p:nvPr/>
            </p:nvSpPr>
            <p:spPr bwMode="auto">
              <a:xfrm>
                <a:off x="2788493" y="1851025"/>
                <a:ext cx="55563" cy="52388"/>
              </a:xfrm>
              <a:custGeom>
                <a:avLst/>
                <a:gdLst>
                  <a:gd name="T0" fmla="*/ 31 w 35"/>
                  <a:gd name="T1" fmla="*/ 33 h 33"/>
                  <a:gd name="T2" fmla="*/ 35 w 35"/>
                  <a:gd name="T3" fmla="*/ 27 h 33"/>
                  <a:gd name="T4" fmla="*/ 4 w 35"/>
                  <a:gd name="T5" fmla="*/ 0 h 33"/>
                  <a:gd name="T6" fmla="*/ 0 w 35"/>
                  <a:gd name="T7" fmla="*/ 5 h 33"/>
                  <a:gd name="T8" fmla="*/ 31 w 35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3">
                    <a:moveTo>
                      <a:pt x="31" y="33"/>
                    </a:moveTo>
                    <a:lnTo>
                      <a:pt x="35" y="27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1" y="33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2" name="Freeform 103"/>
              <p:cNvSpPr>
                <a:spLocks/>
              </p:cNvSpPr>
              <p:nvPr/>
            </p:nvSpPr>
            <p:spPr bwMode="auto">
              <a:xfrm>
                <a:off x="2785318" y="1906588"/>
                <a:ext cx="58738" cy="55563"/>
              </a:xfrm>
              <a:custGeom>
                <a:avLst/>
                <a:gdLst>
                  <a:gd name="T0" fmla="*/ 4 w 37"/>
                  <a:gd name="T1" fmla="*/ 35 h 35"/>
                  <a:gd name="T2" fmla="*/ 37 w 37"/>
                  <a:gd name="T3" fmla="*/ 4 h 35"/>
                  <a:gd name="T4" fmla="*/ 33 w 37"/>
                  <a:gd name="T5" fmla="*/ 0 h 35"/>
                  <a:gd name="T6" fmla="*/ 0 w 37"/>
                  <a:gd name="T7" fmla="*/ 31 h 35"/>
                  <a:gd name="T8" fmla="*/ 4 w 3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5">
                    <a:moveTo>
                      <a:pt x="4" y="35"/>
                    </a:moveTo>
                    <a:lnTo>
                      <a:pt x="37" y="4"/>
                    </a:lnTo>
                    <a:lnTo>
                      <a:pt x="33" y="0"/>
                    </a:lnTo>
                    <a:lnTo>
                      <a:pt x="0" y="31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3" name="Freeform 104"/>
              <p:cNvSpPr>
                <a:spLocks/>
              </p:cNvSpPr>
              <p:nvPr/>
            </p:nvSpPr>
            <p:spPr bwMode="auto">
              <a:xfrm>
                <a:off x="2782143" y="1906588"/>
                <a:ext cx="61913" cy="55563"/>
              </a:xfrm>
              <a:custGeom>
                <a:avLst/>
                <a:gdLst>
                  <a:gd name="T0" fmla="*/ 35 w 39"/>
                  <a:gd name="T1" fmla="*/ 35 h 35"/>
                  <a:gd name="T2" fmla="*/ 39 w 39"/>
                  <a:gd name="T3" fmla="*/ 31 h 35"/>
                  <a:gd name="T4" fmla="*/ 4 w 39"/>
                  <a:gd name="T5" fmla="*/ 0 h 35"/>
                  <a:gd name="T6" fmla="*/ 0 w 39"/>
                  <a:gd name="T7" fmla="*/ 4 h 35"/>
                  <a:gd name="T8" fmla="*/ 35 w 3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35" y="35"/>
                    </a:moveTo>
                    <a:lnTo>
                      <a:pt x="39" y="3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35" y="3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4" name="Freeform 105"/>
              <p:cNvSpPr>
                <a:spLocks/>
              </p:cNvSpPr>
              <p:nvPr/>
            </p:nvSpPr>
            <p:spPr bwMode="auto">
              <a:xfrm>
                <a:off x="2782143" y="1968500"/>
                <a:ext cx="65088" cy="58738"/>
              </a:xfrm>
              <a:custGeom>
                <a:avLst/>
                <a:gdLst>
                  <a:gd name="T0" fmla="*/ 4 w 41"/>
                  <a:gd name="T1" fmla="*/ 37 h 37"/>
                  <a:gd name="T2" fmla="*/ 41 w 41"/>
                  <a:gd name="T3" fmla="*/ 4 h 37"/>
                  <a:gd name="T4" fmla="*/ 37 w 41"/>
                  <a:gd name="T5" fmla="*/ 0 h 37"/>
                  <a:gd name="T6" fmla="*/ 0 w 41"/>
                  <a:gd name="T7" fmla="*/ 33 h 37"/>
                  <a:gd name="T8" fmla="*/ 4 w 41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7">
                    <a:moveTo>
                      <a:pt x="4" y="37"/>
                    </a:moveTo>
                    <a:lnTo>
                      <a:pt x="41" y="4"/>
                    </a:lnTo>
                    <a:lnTo>
                      <a:pt x="37" y="0"/>
                    </a:lnTo>
                    <a:lnTo>
                      <a:pt x="0" y="33"/>
                    </a:ln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Freeform 106"/>
              <p:cNvSpPr>
                <a:spLocks/>
              </p:cNvSpPr>
              <p:nvPr/>
            </p:nvSpPr>
            <p:spPr bwMode="auto">
              <a:xfrm>
                <a:off x="2782143" y="1968500"/>
                <a:ext cx="65088" cy="58738"/>
              </a:xfrm>
              <a:custGeom>
                <a:avLst/>
                <a:gdLst>
                  <a:gd name="T0" fmla="*/ 35 w 41"/>
                  <a:gd name="T1" fmla="*/ 37 h 37"/>
                  <a:gd name="T2" fmla="*/ 41 w 41"/>
                  <a:gd name="T3" fmla="*/ 33 h 37"/>
                  <a:gd name="T4" fmla="*/ 4 w 41"/>
                  <a:gd name="T5" fmla="*/ 0 h 37"/>
                  <a:gd name="T6" fmla="*/ 0 w 41"/>
                  <a:gd name="T7" fmla="*/ 4 h 37"/>
                  <a:gd name="T8" fmla="*/ 35 w 41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7">
                    <a:moveTo>
                      <a:pt x="35" y="37"/>
                    </a:moveTo>
                    <a:lnTo>
                      <a:pt x="41" y="33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35" y="37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6" name="Freeform 107"/>
              <p:cNvSpPr>
                <a:spLocks/>
              </p:cNvSpPr>
              <p:nvPr/>
            </p:nvSpPr>
            <p:spPr bwMode="auto">
              <a:xfrm>
                <a:off x="2778968" y="2033588"/>
                <a:ext cx="71438" cy="61913"/>
              </a:xfrm>
              <a:custGeom>
                <a:avLst/>
                <a:gdLst>
                  <a:gd name="T0" fmla="*/ 4 w 45"/>
                  <a:gd name="T1" fmla="*/ 39 h 39"/>
                  <a:gd name="T2" fmla="*/ 45 w 45"/>
                  <a:gd name="T3" fmla="*/ 4 h 39"/>
                  <a:gd name="T4" fmla="*/ 39 w 45"/>
                  <a:gd name="T5" fmla="*/ 0 h 39"/>
                  <a:gd name="T6" fmla="*/ 0 w 45"/>
                  <a:gd name="T7" fmla="*/ 36 h 39"/>
                  <a:gd name="T8" fmla="*/ 4 w 45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4" y="39"/>
                    </a:moveTo>
                    <a:lnTo>
                      <a:pt x="45" y="4"/>
                    </a:lnTo>
                    <a:lnTo>
                      <a:pt x="39" y="0"/>
                    </a:lnTo>
                    <a:lnTo>
                      <a:pt x="0" y="36"/>
                    </a:ln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7" name="Freeform 108"/>
              <p:cNvSpPr>
                <a:spLocks/>
              </p:cNvSpPr>
              <p:nvPr/>
            </p:nvSpPr>
            <p:spPr bwMode="auto">
              <a:xfrm>
                <a:off x="2778968" y="2033588"/>
                <a:ext cx="68263" cy="61913"/>
              </a:xfrm>
              <a:custGeom>
                <a:avLst/>
                <a:gdLst>
                  <a:gd name="T0" fmla="*/ 39 w 43"/>
                  <a:gd name="T1" fmla="*/ 39 h 39"/>
                  <a:gd name="T2" fmla="*/ 43 w 43"/>
                  <a:gd name="T3" fmla="*/ 36 h 39"/>
                  <a:gd name="T4" fmla="*/ 4 w 43"/>
                  <a:gd name="T5" fmla="*/ 0 h 39"/>
                  <a:gd name="T6" fmla="*/ 0 w 43"/>
                  <a:gd name="T7" fmla="*/ 4 h 39"/>
                  <a:gd name="T8" fmla="*/ 39 w 43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9">
                    <a:moveTo>
                      <a:pt x="39" y="39"/>
                    </a:moveTo>
                    <a:lnTo>
                      <a:pt x="43" y="36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8" name="Freeform 109"/>
              <p:cNvSpPr>
                <a:spLocks/>
              </p:cNvSpPr>
              <p:nvPr/>
            </p:nvSpPr>
            <p:spPr bwMode="auto">
              <a:xfrm>
                <a:off x="2769443" y="1616075"/>
                <a:ext cx="30163" cy="25400"/>
              </a:xfrm>
              <a:custGeom>
                <a:avLst/>
                <a:gdLst>
                  <a:gd name="T0" fmla="*/ 8 w 19"/>
                  <a:gd name="T1" fmla="*/ 16 h 16"/>
                  <a:gd name="T2" fmla="*/ 8 w 19"/>
                  <a:gd name="T3" fmla="*/ 16 h 16"/>
                  <a:gd name="T4" fmla="*/ 12 w 19"/>
                  <a:gd name="T5" fmla="*/ 14 h 16"/>
                  <a:gd name="T6" fmla="*/ 19 w 19"/>
                  <a:gd name="T7" fmla="*/ 2 h 16"/>
                  <a:gd name="T8" fmla="*/ 18 w 19"/>
                  <a:gd name="T9" fmla="*/ 0 h 16"/>
                  <a:gd name="T10" fmla="*/ 10 w 19"/>
                  <a:gd name="T11" fmla="*/ 14 h 16"/>
                  <a:gd name="T12" fmla="*/ 10 w 19"/>
                  <a:gd name="T13" fmla="*/ 14 h 16"/>
                  <a:gd name="T14" fmla="*/ 8 w 19"/>
                  <a:gd name="T15" fmla="*/ 14 h 16"/>
                  <a:gd name="T16" fmla="*/ 8 w 19"/>
                  <a:gd name="T17" fmla="*/ 14 h 16"/>
                  <a:gd name="T18" fmla="*/ 4 w 19"/>
                  <a:gd name="T19" fmla="*/ 12 h 16"/>
                  <a:gd name="T20" fmla="*/ 2 w 19"/>
                  <a:gd name="T21" fmla="*/ 2 h 16"/>
                  <a:gd name="T22" fmla="*/ 0 w 19"/>
                  <a:gd name="T23" fmla="*/ 2 h 16"/>
                  <a:gd name="T24" fmla="*/ 2 w 19"/>
                  <a:gd name="T25" fmla="*/ 12 h 16"/>
                  <a:gd name="T26" fmla="*/ 2 w 19"/>
                  <a:gd name="T27" fmla="*/ 12 h 16"/>
                  <a:gd name="T28" fmla="*/ 4 w 19"/>
                  <a:gd name="T29" fmla="*/ 16 h 16"/>
                  <a:gd name="T30" fmla="*/ 8 w 19"/>
                  <a:gd name="T31" fmla="*/ 16 h 16"/>
                  <a:gd name="T32" fmla="*/ 8 w 19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4"/>
                    </a:lnTo>
                    <a:lnTo>
                      <a:pt x="19" y="2"/>
                    </a:lnTo>
                    <a:lnTo>
                      <a:pt x="18" y="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9" name="Freeform 110"/>
              <p:cNvSpPr>
                <a:spLocks noEditPoints="1"/>
              </p:cNvSpPr>
              <p:nvPr/>
            </p:nvSpPr>
            <p:spPr bwMode="auto">
              <a:xfrm>
                <a:off x="2734518" y="1616075"/>
                <a:ext cx="65088" cy="34925"/>
              </a:xfrm>
              <a:custGeom>
                <a:avLst/>
                <a:gdLst>
                  <a:gd name="T0" fmla="*/ 34 w 41"/>
                  <a:gd name="T1" fmla="*/ 4 h 22"/>
                  <a:gd name="T2" fmla="*/ 34 w 41"/>
                  <a:gd name="T3" fmla="*/ 4 h 22"/>
                  <a:gd name="T4" fmla="*/ 38 w 41"/>
                  <a:gd name="T5" fmla="*/ 4 h 22"/>
                  <a:gd name="T6" fmla="*/ 40 w 41"/>
                  <a:gd name="T7" fmla="*/ 8 h 22"/>
                  <a:gd name="T8" fmla="*/ 40 w 41"/>
                  <a:gd name="T9" fmla="*/ 16 h 22"/>
                  <a:gd name="T10" fmla="*/ 40 w 41"/>
                  <a:gd name="T11" fmla="*/ 16 h 22"/>
                  <a:gd name="T12" fmla="*/ 38 w 41"/>
                  <a:gd name="T13" fmla="*/ 18 h 22"/>
                  <a:gd name="T14" fmla="*/ 38 w 41"/>
                  <a:gd name="T15" fmla="*/ 18 h 22"/>
                  <a:gd name="T16" fmla="*/ 38 w 41"/>
                  <a:gd name="T17" fmla="*/ 18 h 22"/>
                  <a:gd name="T18" fmla="*/ 36 w 41"/>
                  <a:gd name="T19" fmla="*/ 18 h 22"/>
                  <a:gd name="T20" fmla="*/ 4 w 41"/>
                  <a:gd name="T21" fmla="*/ 4 h 22"/>
                  <a:gd name="T22" fmla="*/ 34 w 41"/>
                  <a:gd name="T23" fmla="*/ 4 h 22"/>
                  <a:gd name="T24" fmla="*/ 38 w 41"/>
                  <a:gd name="T25" fmla="*/ 22 h 22"/>
                  <a:gd name="T26" fmla="*/ 38 w 41"/>
                  <a:gd name="T27" fmla="*/ 22 h 22"/>
                  <a:gd name="T28" fmla="*/ 38 w 41"/>
                  <a:gd name="T29" fmla="*/ 22 h 22"/>
                  <a:gd name="T30" fmla="*/ 40 w 41"/>
                  <a:gd name="T31" fmla="*/ 20 h 22"/>
                  <a:gd name="T32" fmla="*/ 41 w 41"/>
                  <a:gd name="T33" fmla="*/ 16 h 22"/>
                  <a:gd name="T34" fmla="*/ 41 w 41"/>
                  <a:gd name="T35" fmla="*/ 8 h 22"/>
                  <a:gd name="T36" fmla="*/ 41 w 41"/>
                  <a:gd name="T37" fmla="*/ 8 h 22"/>
                  <a:gd name="T38" fmla="*/ 41 w 41"/>
                  <a:gd name="T39" fmla="*/ 4 h 22"/>
                  <a:gd name="T40" fmla="*/ 40 w 41"/>
                  <a:gd name="T41" fmla="*/ 2 h 22"/>
                  <a:gd name="T42" fmla="*/ 38 w 41"/>
                  <a:gd name="T43" fmla="*/ 0 h 22"/>
                  <a:gd name="T44" fmla="*/ 34 w 41"/>
                  <a:gd name="T45" fmla="*/ 0 h 22"/>
                  <a:gd name="T46" fmla="*/ 4 w 41"/>
                  <a:gd name="T47" fmla="*/ 0 h 22"/>
                  <a:gd name="T48" fmla="*/ 4 w 41"/>
                  <a:gd name="T49" fmla="*/ 0 h 22"/>
                  <a:gd name="T50" fmla="*/ 2 w 41"/>
                  <a:gd name="T51" fmla="*/ 0 h 22"/>
                  <a:gd name="T52" fmla="*/ 0 w 41"/>
                  <a:gd name="T53" fmla="*/ 2 h 22"/>
                  <a:gd name="T54" fmla="*/ 0 w 41"/>
                  <a:gd name="T55" fmla="*/ 2 h 22"/>
                  <a:gd name="T56" fmla="*/ 0 w 41"/>
                  <a:gd name="T57" fmla="*/ 4 h 22"/>
                  <a:gd name="T58" fmla="*/ 2 w 41"/>
                  <a:gd name="T59" fmla="*/ 6 h 22"/>
                  <a:gd name="T60" fmla="*/ 34 w 41"/>
                  <a:gd name="T61" fmla="*/ 22 h 22"/>
                  <a:gd name="T62" fmla="*/ 34 w 41"/>
                  <a:gd name="T63" fmla="*/ 22 h 22"/>
                  <a:gd name="T64" fmla="*/ 38 w 41"/>
                  <a:gd name="T6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22">
                    <a:moveTo>
                      <a:pt x="34" y="4"/>
                    </a:moveTo>
                    <a:lnTo>
                      <a:pt x="34" y="4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4" y="4"/>
                    </a:lnTo>
                    <a:lnTo>
                      <a:pt x="34" y="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41" y="16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0" name="Freeform 111"/>
              <p:cNvSpPr>
                <a:spLocks/>
              </p:cNvSpPr>
              <p:nvPr/>
            </p:nvSpPr>
            <p:spPr bwMode="auto">
              <a:xfrm>
                <a:off x="2740868" y="1622425"/>
                <a:ext cx="57150" cy="22225"/>
              </a:xfrm>
              <a:custGeom>
                <a:avLst/>
                <a:gdLst>
                  <a:gd name="T0" fmla="*/ 30 w 36"/>
                  <a:gd name="T1" fmla="*/ 0 h 14"/>
                  <a:gd name="T2" fmla="*/ 30 w 36"/>
                  <a:gd name="T3" fmla="*/ 0 h 14"/>
                  <a:gd name="T4" fmla="*/ 34 w 36"/>
                  <a:gd name="T5" fmla="*/ 0 h 14"/>
                  <a:gd name="T6" fmla="*/ 36 w 36"/>
                  <a:gd name="T7" fmla="*/ 4 h 14"/>
                  <a:gd name="T8" fmla="*/ 36 w 36"/>
                  <a:gd name="T9" fmla="*/ 12 h 14"/>
                  <a:gd name="T10" fmla="*/ 36 w 36"/>
                  <a:gd name="T11" fmla="*/ 12 h 14"/>
                  <a:gd name="T12" fmla="*/ 34 w 36"/>
                  <a:gd name="T13" fmla="*/ 14 h 14"/>
                  <a:gd name="T14" fmla="*/ 34 w 36"/>
                  <a:gd name="T15" fmla="*/ 14 h 14"/>
                  <a:gd name="T16" fmla="*/ 34 w 36"/>
                  <a:gd name="T17" fmla="*/ 14 h 14"/>
                  <a:gd name="T18" fmla="*/ 32 w 36"/>
                  <a:gd name="T19" fmla="*/ 14 h 14"/>
                  <a:gd name="T20" fmla="*/ 0 w 36"/>
                  <a:gd name="T21" fmla="*/ 0 h 14"/>
                  <a:gd name="T22" fmla="*/ 30 w 36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14">
                    <a:moveTo>
                      <a:pt x="30" y="0"/>
                    </a:moveTo>
                    <a:lnTo>
                      <a:pt x="30" y="0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1" name="Freeform 112"/>
              <p:cNvSpPr>
                <a:spLocks/>
              </p:cNvSpPr>
              <p:nvPr/>
            </p:nvSpPr>
            <p:spPr bwMode="auto">
              <a:xfrm>
                <a:off x="2734518" y="1616075"/>
                <a:ext cx="65088" cy="34925"/>
              </a:xfrm>
              <a:custGeom>
                <a:avLst/>
                <a:gdLst>
                  <a:gd name="T0" fmla="*/ 38 w 41"/>
                  <a:gd name="T1" fmla="*/ 22 h 22"/>
                  <a:gd name="T2" fmla="*/ 38 w 41"/>
                  <a:gd name="T3" fmla="*/ 22 h 22"/>
                  <a:gd name="T4" fmla="*/ 38 w 41"/>
                  <a:gd name="T5" fmla="*/ 22 h 22"/>
                  <a:gd name="T6" fmla="*/ 40 w 41"/>
                  <a:gd name="T7" fmla="*/ 20 h 22"/>
                  <a:gd name="T8" fmla="*/ 41 w 41"/>
                  <a:gd name="T9" fmla="*/ 16 h 22"/>
                  <a:gd name="T10" fmla="*/ 41 w 41"/>
                  <a:gd name="T11" fmla="*/ 8 h 22"/>
                  <a:gd name="T12" fmla="*/ 41 w 41"/>
                  <a:gd name="T13" fmla="*/ 8 h 22"/>
                  <a:gd name="T14" fmla="*/ 41 w 41"/>
                  <a:gd name="T15" fmla="*/ 4 h 22"/>
                  <a:gd name="T16" fmla="*/ 40 w 41"/>
                  <a:gd name="T17" fmla="*/ 2 h 22"/>
                  <a:gd name="T18" fmla="*/ 38 w 41"/>
                  <a:gd name="T19" fmla="*/ 0 h 22"/>
                  <a:gd name="T20" fmla="*/ 34 w 41"/>
                  <a:gd name="T21" fmla="*/ 0 h 22"/>
                  <a:gd name="T22" fmla="*/ 4 w 41"/>
                  <a:gd name="T23" fmla="*/ 0 h 22"/>
                  <a:gd name="T24" fmla="*/ 4 w 41"/>
                  <a:gd name="T25" fmla="*/ 0 h 22"/>
                  <a:gd name="T26" fmla="*/ 2 w 41"/>
                  <a:gd name="T27" fmla="*/ 0 h 22"/>
                  <a:gd name="T28" fmla="*/ 0 w 41"/>
                  <a:gd name="T29" fmla="*/ 2 h 22"/>
                  <a:gd name="T30" fmla="*/ 0 w 41"/>
                  <a:gd name="T31" fmla="*/ 2 h 22"/>
                  <a:gd name="T32" fmla="*/ 0 w 41"/>
                  <a:gd name="T33" fmla="*/ 4 h 22"/>
                  <a:gd name="T34" fmla="*/ 2 w 41"/>
                  <a:gd name="T35" fmla="*/ 6 h 22"/>
                  <a:gd name="T36" fmla="*/ 34 w 41"/>
                  <a:gd name="T37" fmla="*/ 22 h 22"/>
                  <a:gd name="T38" fmla="*/ 34 w 41"/>
                  <a:gd name="T39" fmla="*/ 22 h 22"/>
                  <a:gd name="T40" fmla="*/ 38 w 41"/>
                  <a:gd name="T4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22">
                    <a:moveTo>
                      <a:pt x="38" y="22"/>
                    </a:moveTo>
                    <a:lnTo>
                      <a:pt x="38" y="22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41" y="16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8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2" name="Freeform 113"/>
              <p:cNvSpPr>
                <a:spLocks/>
              </p:cNvSpPr>
              <p:nvPr/>
            </p:nvSpPr>
            <p:spPr bwMode="auto">
              <a:xfrm>
                <a:off x="2747218" y="1616075"/>
                <a:ext cx="52388" cy="34925"/>
              </a:xfrm>
              <a:custGeom>
                <a:avLst/>
                <a:gdLst>
                  <a:gd name="T0" fmla="*/ 30 w 33"/>
                  <a:gd name="T1" fmla="*/ 22 h 22"/>
                  <a:gd name="T2" fmla="*/ 33 w 33"/>
                  <a:gd name="T3" fmla="*/ 20 h 22"/>
                  <a:gd name="T4" fmla="*/ 26 w 33"/>
                  <a:gd name="T5" fmla="*/ 6 h 22"/>
                  <a:gd name="T6" fmla="*/ 26 w 33"/>
                  <a:gd name="T7" fmla="*/ 6 h 22"/>
                  <a:gd name="T8" fmla="*/ 24 w 33"/>
                  <a:gd name="T9" fmla="*/ 4 h 22"/>
                  <a:gd name="T10" fmla="*/ 22 w 33"/>
                  <a:gd name="T11" fmla="*/ 2 h 22"/>
                  <a:gd name="T12" fmla="*/ 22 w 33"/>
                  <a:gd name="T13" fmla="*/ 2 h 22"/>
                  <a:gd name="T14" fmla="*/ 20 w 33"/>
                  <a:gd name="T15" fmla="*/ 2 h 22"/>
                  <a:gd name="T16" fmla="*/ 16 w 33"/>
                  <a:gd name="T17" fmla="*/ 4 h 22"/>
                  <a:gd name="T18" fmla="*/ 16 w 33"/>
                  <a:gd name="T19" fmla="*/ 6 h 22"/>
                  <a:gd name="T20" fmla="*/ 16 w 33"/>
                  <a:gd name="T21" fmla="*/ 6 h 22"/>
                  <a:gd name="T22" fmla="*/ 14 w 33"/>
                  <a:gd name="T23" fmla="*/ 8 h 22"/>
                  <a:gd name="T24" fmla="*/ 14 w 33"/>
                  <a:gd name="T25" fmla="*/ 8 h 22"/>
                  <a:gd name="T26" fmla="*/ 12 w 33"/>
                  <a:gd name="T27" fmla="*/ 10 h 22"/>
                  <a:gd name="T28" fmla="*/ 12 w 33"/>
                  <a:gd name="T29" fmla="*/ 10 h 22"/>
                  <a:gd name="T30" fmla="*/ 12 w 33"/>
                  <a:gd name="T31" fmla="*/ 6 h 22"/>
                  <a:gd name="T32" fmla="*/ 12 w 33"/>
                  <a:gd name="T33" fmla="*/ 6 h 22"/>
                  <a:gd name="T34" fmla="*/ 10 w 33"/>
                  <a:gd name="T35" fmla="*/ 2 h 22"/>
                  <a:gd name="T36" fmla="*/ 10 w 33"/>
                  <a:gd name="T37" fmla="*/ 2 h 22"/>
                  <a:gd name="T38" fmla="*/ 10 w 33"/>
                  <a:gd name="T39" fmla="*/ 2 h 22"/>
                  <a:gd name="T40" fmla="*/ 8 w 33"/>
                  <a:gd name="T41" fmla="*/ 2 h 22"/>
                  <a:gd name="T42" fmla="*/ 6 w 33"/>
                  <a:gd name="T43" fmla="*/ 4 h 22"/>
                  <a:gd name="T44" fmla="*/ 6 w 33"/>
                  <a:gd name="T45" fmla="*/ 4 h 22"/>
                  <a:gd name="T46" fmla="*/ 6 w 33"/>
                  <a:gd name="T47" fmla="*/ 6 h 22"/>
                  <a:gd name="T48" fmla="*/ 6 w 33"/>
                  <a:gd name="T49" fmla="*/ 6 h 22"/>
                  <a:gd name="T50" fmla="*/ 6 w 33"/>
                  <a:gd name="T51" fmla="*/ 6 h 22"/>
                  <a:gd name="T52" fmla="*/ 6 w 33"/>
                  <a:gd name="T53" fmla="*/ 6 h 22"/>
                  <a:gd name="T54" fmla="*/ 4 w 33"/>
                  <a:gd name="T55" fmla="*/ 2 h 22"/>
                  <a:gd name="T56" fmla="*/ 2 w 33"/>
                  <a:gd name="T57" fmla="*/ 0 h 22"/>
                  <a:gd name="T58" fmla="*/ 2 w 33"/>
                  <a:gd name="T59" fmla="*/ 0 h 22"/>
                  <a:gd name="T60" fmla="*/ 2 w 33"/>
                  <a:gd name="T61" fmla="*/ 0 h 22"/>
                  <a:gd name="T62" fmla="*/ 2 w 33"/>
                  <a:gd name="T63" fmla="*/ 2 h 22"/>
                  <a:gd name="T64" fmla="*/ 2 w 33"/>
                  <a:gd name="T65" fmla="*/ 2 h 22"/>
                  <a:gd name="T66" fmla="*/ 0 w 33"/>
                  <a:gd name="T67" fmla="*/ 6 h 22"/>
                  <a:gd name="T68" fmla="*/ 2 w 33"/>
                  <a:gd name="T69" fmla="*/ 8 h 22"/>
                  <a:gd name="T70" fmla="*/ 2 w 33"/>
                  <a:gd name="T71" fmla="*/ 8 h 22"/>
                  <a:gd name="T72" fmla="*/ 2 w 33"/>
                  <a:gd name="T73" fmla="*/ 6 h 22"/>
                  <a:gd name="T74" fmla="*/ 2 w 33"/>
                  <a:gd name="T75" fmla="*/ 6 h 22"/>
                  <a:gd name="T76" fmla="*/ 4 w 33"/>
                  <a:gd name="T77" fmla="*/ 6 h 22"/>
                  <a:gd name="T78" fmla="*/ 4 w 33"/>
                  <a:gd name="T79" fmla="*/ 6 h 22"/>
                  <a:gd name="T80" fmla="*/ 4 w 33"/>
                  <a:gd name="T81" fmla="*/ 8 h 22"/>
                  <a:gd name="T82" fmla="*/ 6 w 33"/>
                  <a:gd name="T83" fmla="*/ 8 h 22"/>
                  <a:gd name="T84" fmla="*/ 6 w 33"/>
                  <a:gd name="T85" fmla="*/ 8 h 22"/>
                  <a:gd name="T86" fmla="*/ 8 w 33"/>
                  <a:gd name="T87" fmla="*/ 8 h 22"/>
                  <a:gd name="T88" fmla="*/ 8 w 33"/>
                  <a:gd name="T89" fmla="*/ 6 h 22"/>
                  <a:gd name="T90" fmla="*/ 8 w 33"/>
                  <a:gd name="T91" fmla="*/ 6 h 22"/>
                  <a:gd name="T92" fmla="*/ 10 w 33"/>
                  <a:gd name="T93" fmla="*/ 6 h 22"/>
                  <a:gd name="T94" fmla="*/ 10 w 33"/>
                  <a:gd name="T95" fmla="*/ 6 h 22"/>
                  <a:gd name="T96" fmla="*/ 10 w 33"/>
                  <a:gd name="T97" fmla="*/ 6 h 22"/>
                  <a:gd name="T98" fmla="*/ 10 w 33"/>
                  <a:gd name="T99" fmla="*/ 6 h 22"/>
                  <a:gd name="T100" fmla="*/ 10 w 33"/>
                  <a:gd name="T101" fmla="*/ 10 h 22"/>
                  <a:gd name="T102" fmla="*/ 12 w 33"/>
                  <a:gd name="T103" fmla="*/ 12 h 22"/>
                  <a:gd name="T104" fmla="*/ 12 w 33"/>
                  <a:gd name="T105" fmla="*/ 12 h 22"/>
                  <a:gd name="T106" fmla="*/ 14 w 33"/>
                  <a:gd name="T107" fmla="*/ 12 h 22"/>
                  <a:gd name="T108" fmla="*/ 16 w 33"/>
                  <a:gd name="T109" fmla="*/ 10 h 22"/>
                  <a:gd name="T110" fmla="*/ 16 w 33"/>
                  <a:gd name="T111" fmla="*/ 10 h 22"/>
                  <a:gd name="T112" fmla="*/ 16 w 33"/>
                  <a:gd name="T113" fmla="*/ 8 h 22"/>
                  <a:gd name="T114" fmla="*/ 18 w 33"/>
                  <a:gd name="T115" fmla="*/ 6 h 22"/>
                  <a:gd name="T116" fmla="*/ 18 w 33"/>
                  <a:gd name="T117" fmla="*/ 6 h 22"/>
                  <a:gd name="T118" fmla="*/ 22 w 33"/>
                  <a:gd name="T119" fmla="*/ 4 h 22"/>
                  <a:gd name="T120" fmla="*/ 22 w 33"/>
                  <a:gd name="T121" fmla="*/ 4 h 22"/>
                  <a:gd name="T122" fmla="*/ 24 w 33"/>
                  <a:gd name="T123" fmla="*/ 8 h 22"/>
                  <a:gd name="T124" fmla="*/ 30 w 33"/>
                  <a:gd name="T1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" h="22">
                    <a:moveTo>
                      <a:pt x="30" y="22"/>
                    </a:moveTo>
                    <a:lnTo>
                      <a:pt x="33" y="20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30" y="2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3" name="Freeform 115"/>
              <p:cNvSpPr>
                <a:spLocks noEditPoints="1"/>
              </p:cNvSpPr>
              <p:nvPr/>
            </p:nvSpPr>
            <p:spPr bwMode="auto">
              <a:xfrm>
                <a:off x="2710706" y="1663700"/>
                <a:ext cx="87313" cy="42863"/>
              </a:xfrm>
              <a:custGeom>
                <a:avLst/>
                <a:gdLst>
                  <a:gd name="T0" fmla="*/ 47 w 55"/>
                  <a:gd name="T1" fmla="*/ 4 h 27"/>
                  <a:gd name="T2" fmla="*/ 47 w 55"/>
                  <a:gd name="T3" fmla="*/ 4 h 27"/>
                  <a:gd name="T4" fmla="*/ 49 w 55"/>
                  <a:gd name="T5" fmla="*/ 6 h 27"/>
                  <a:gd name="T6" fmla="*/ 51 w 55"/>
                  <a:gd name="T7" fmla="*/ 8 h 27"/>
                  <a:gd name="T8" fmla="*/ 51 w 55"/>
                  <a:gd name="T9" fmla="*/ 23 h 27"/>
                  <a:gd name="T10" fmla="*/ 51 w 55"/>
                  <a:gd name="T11" fmla="*/ 23 h 27"/>
                  <a:gd name="T12" fmla="*/ 51 w 55"/>
                  <a:gd name="T13" fmla="*/ 23 h 27"/>
                  <a:gd name="T14" fmla="*/ 49 w 55"/>
                  <a:gd name="T15" fmla="*/ 25 h 27"/>
                  <a:gd name="T16" fmla="*/ 49 w 55"/>
                  <a:gd name="T17" fmla="*/ 25 h 27"/>
                  <a:gd name="T18" fmla="*/ 47 w 55"/>
                  <a:gd name="T19" fmla="*/ 25 h 27"/>
                  <a:gd name="T20" fmla="*/ 4 w 55"/>
                  <a:gd name="T21" fmla="*/ 4 h 27"/>
                  <a:gd name="T22" fmla="*/ 47 w 55"/>
                  <a:gd name="T23" fmla="*/ 4 h 27"/>
                  <a:gd name="T24" fmla="*/ 49 w 55"/>
                  <a:gd name="T25" fmla="*/ 27 h 27"/>
                  <a:gd name="T26" fmla="*/ 49 w 55"/>
                  <a:gd name="T27" fmla="*/ 27 h 27"/>
                  <a:gd name="T28" fmla="*/ 49 w 55"/>
                  <a:gd name="T29" fmla="*/ 27 h 27"/>
                  <a:gd name="T30" fmla="*/ 53 w 55"/>
                  <a:gd name="T31" fmla="*/ 27 h 27"/>
                  <a:gd name="T32" fmla="*/ 55 w 55"/>
                  <a:gd name="T33" fmla="*/ 23 h 27"/>
                  <a:gd name="T34" fmla="*/ 55 w 55"/>
                  <a:gd name="T35" fmla="*/ 8 h 27"/>
                  <a:gd name="T36" fmla="*/ 55 w 55"/>
                  <a:gd name="T37" fmla="*/ 8 h 27"/>
                  <a:gd name="T38" fmla="*/ 53 w 55"/>
                  <a:gd name="T39" fmla="*/ 6 h 27"/>
                  <a:gd name="T40" fmla="*/ 53 w 55"/>
                  <a:gd name="T41" fmla="*/ 4 h 27"/>
                  <a:gd name="T42" fmla="*/ 49 w 55"/>
                  <a:gd name="T43" fmla="*/ 2 h 27"/>
                  <a:gd name="T44" fmla="*/ 47 w 55"/>
                  <a:gd name="T45" fmla="*/ 0 h 27"/>
                  <a:gd name="T46" fmla="*/ 4 w 55"/>
                  <a:gd name="T47" fmla="*/ 0 h 27"/>
                  <a:gd name="T48" fmla="*/ 4 w 55"/>
                  <a:gd name="T49" fmla="*/ 0 h 27"/>
                  <a:gd name="T50" fmla="*/ 2 w 55"/>
                  <a:gd name="T51" fmla="*/ 0 h 27"/>
                  <a:gd name="T52" fmla="*/ 0 w 55"/>
                  <a:gd name="T53" fmla="*/ 2 h 27"/>
                  <a:gd name="T54" fmla="*/ 0 w 55"/>
                  <a:gd name="T55" fmla="*/ 2 h 27"/>
                  <a:gd name="T56" fmla="*/ 0 w 55"/>
                  <a:gd name="T57" fmla="*/ 6 h 27"/>
                  <a:gd name="T58" fmla="*/ 2 w 55"/>
                  <a:gd name="T59" fmla="*/ 6 h 27"/>
                  <a:gd name="T60" fmla="*/ 47 w 55"/>
                  <a:gd name="T61" fmla="*/ 27 h 27"/>
                  <a:gd name="T62" fmla="*/ 47 w 55"/>
                  <a:gd name="T63" fmla="*/ 27 h 27"/>
                  <a:gd name="T64" fmla="*/ 49 w 55"/>
                  <a:gd name="T6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27">
                    <a:moveTo>
                      <a:pt x="47" y="4"/>
                    </a:moveTo>
                    <a:lnTo>
                      <a:pt x="47" y="4"/>
                    </a:lnTo>
                    <a:lnTo>
                      <a:pt x="49" y="6"/>
                    </a:lnTo>
                    <a:lnTo>
                      <a:pt x="51" y="8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" y="4"/>
                    </a:lnTo>
                    <a:lnTo>
                      <a:pt x="47" y="4"/>
                    </a:lnTo>
                    <a:close/>
                    <a:moveTo>
                      <a:pt x="49" y="27"/>
                    </a:moveTo>
                    <a:lnTo>
                      <a:pt x="49" y="27"/>
                    </a:lnTo>
                    <a:lnTo>
                      <a:pt x="49" y="27"/>
                    </a:lnTo>
                    <a:lnTo>
                      <a:pt x="53" y="27"/>
                    </a:lnTo>
                    <a:lnTo>
                      <a:pt x="55" y="23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4" name="Freeform 116"/>
              <p:cNvSpPr>
                <a:spLocks/>
              </p:cNvSpPr>
              <p:nvPr/>
            </p:nvSpPr>
            <p:spPr bwMode="auto">
              <a:xfrm>
                <a:off x="2717056" y="1670050"/>
                <a:ext cx="74613" cy="33338"/>
              </a:xfrm>
              <a:custGeom>
                <a:avLst/>
                <a:gdLst>
                  <a:gd name="T0" fmla="*/ 43 w 47"/>
                  <a:gd name="T1" fmla="*/ 0 h 21"/>
                  <a:gd name="T2" fmla="*/ 43 w 47"/>
                  <a:gd name="T3" fmla="*/ 0 h 21"/>
                  <a:gd name="T4" fmla="*/ 45 w 47"/>
                  <a:gd name="T5" fmla="*/ 2 h 21"/>
                  <a:gd name="T6" fmla="*/ 47 w 47"/>
                  <a:gd name="T7" fmla="*/ 4 h 21"/>
                  <a:gd name="T8" fmla="*/ 47 w 47"/>
                  <a:gd name="T9" fmla="*/ 19 h 21"/>
                  <a:gd name="T10" fmla="*/ 47 w 47"/>
                  <a:gd name="T11" fmla="*/ 19 h 21"/>
                  <a:gd name="T12" fmla="*/ 47 w 47"/>
                  <a:gd name="T13" fmla="*/ 19 h 21"/>
                  <a:gd name="T14" fmla="*/ 45 w 47"/>
                  <a:gd name="T15" fmla="*/ 21 h 21"/>
                  <a:gd name="T16" fmla="*/ 45 w 47"/>
                  <a:gd name="T17" fmla="*/ 21 h 21"/>
                  <a:gd name="T18" fmla="*/ 43 w 47"/>
                  <a:gd name="T19" fmla="*/ 21 h 21"/>
                  <a:gd name="T20" fmla="*/ 0 w 47"/>
                  <a:gd name="T21" fmla="*/ 0 h 21"/>
                  <a:gd name="T22" fmla="*/ 43 w 4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1">
                    <a:moveTo>
                      <a:pt x="43" y="0"/>
                    </a:moveTo>
                    <a:lnTo>
                      <a:pt x="43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3" y="21"/>
                    </a:ln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5" name="Freeform 117"/>
              <p:cNvSpPr>
                <a:spLocks/>
              </p:cNvSpPr>
              <p:nvPr/>
            </p:nvSpPr>
            <p:spPr bwMode="auto">
              <a:xfrm>
                <a:off x="2710706" y="1663700"/>
                <a:ext cx="87313" cy="42863"/>
              </a:xfrm>
              <a:custGeom>
                <a:avLst/>
                <a:gdLst>
                  <a:gd name="T0" fmla="*/ 49 w 55"/>
                  <a:gd name="T1" fmla="*/ 27 h 27"/>
                  <a:gd name="T2" fmla="*/ 49 w 55"/>
                  <a:gd name="T3" fmla="*/ 27 h 27"/>
                  <a:gd name="T4" fmla="*/ 49 w 55"/>
                  <a:gd name="T5" fmla="*/ 27 h 27"/>
                  <a:gd name="T6" fmla="*/ 53 w 55"/>
                  <a:gd name="T7" fmla="*/ 27 h 27"/>
                  <a:gd name="T8" fmla="*/ 55 w 55"/>
                  <a:gd name="T9" fmla="*/ 23 h 27"/>
                  <a:gd name="T10" fmla="*/ 55 w 55"/>
                  <a:gd name="T11" fmla="*/ 8 h 27"/>
                  <a:gd name="T12" fmla="*/ 55 w 55"/>
                  <a:gd name="T13" fmla="*/ 8 h 27"/>
                  <a:gd name="T14" fmla="*/ 53 w 55"/>
                  <a:gd name="T15" fmla="*/ 6 h 27"/>
                  <a:gd name="T16" fmla="*/ 53 w 55"/>
                  <a:gd name="T17" fmla="*/ 4 h 27"/>
                  <a:gd name="T18" fmla="*/ 49 w 55"/>
                  <a:gd name="T19" fmla="*/ 2 h 27"/>
                  <a:gd name="T20" fmla="*/ 47 w 55"/>
                  <a:gd name="T21" fmla="*/ 0 h 27"/>
                  <a:gd name="T22" fmla="*/ 4 w 55"/>
                  <a:gd name="T23" fmla="*/ 0 h 27"/>
                  <a:gd name="T24" fmla="*/ 4 w 55"/>
                  <a:gd name="T25" fmla="*/ 0 h 27"/>
                  <a:gd name="T26" fmla="*/ 2 w 55"/>
                  <a:gd name="T27" fmla="*/ 0 h 27"/>
                  <a:gd name="T28" fmla="*/ 0 w 55"/>
                  <a:gd name="T29" fmla="*/ 2 h 27"/>
                  <a:gd name="T30" fmla="*/ 0 w 55"/>
                  <a:gd name="T31" fmla="*/ 2 h 27"/>
                  <a:gd name="T32" fmla="*/ 0 w 55"/>
                  <a:gd name="T33" fmla="*/ 6 h 27"/>
                  <a:gd name="T34" fmla="*/ 2 w 55"/>
                  <a:gd name="T35" fmla="*/ 6 h 27"/>
                  <a:gd name="T36" fmla="*/ 47 w 55"/>
                  <a:gd name="T37" fmla="*/ 27 h 27"/>
                  <a:gd name="T38" fmla="*/ 47 w 55"/>
                  <a:gd name="T39" fmla="*/ 27 h 27"/>
                  <a:gd name="T40" fmla="*/ 49 w 55"/>
                  <a:gd name="T4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27">
                    <a:moveTo>
                      <a:pt x="49" y="27"/>
                    </a:moveTo>
                    <a:lnTo>
                      <a:pt x="49" y="27"/>
                    </a:lnTo>
                    <a:lnTo>
                      <a:pt x="49" y="27"/>
                    </a:lnTo>
                    <a:lnTo>
                      <a:pt x="53" y="27"/>
                    </a:lnTo>
                    <a:lnTo>
                      <a:pt x="55" y="23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49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" name="Freeform 118"/>
              <p:cNvSpPr>
                <a:spLocks/>
              </p:cNvSpPr>
              <p:nvPr/>
            </p:nvSpPr>
            <p:spPr bwMode="auto">
              <a:xfrm>
                <a:off x="2720231" y="1666875"/>
                <a:ext cx="74613" cy="30163"/>
              </a:xfrm>
              <a:custGeom>
                <a:avLst/>
                <a:gdLst>
                  <a:gd name="T0" fmla="*/ 33 w 47"/>
                  <a:gd name="T1" fmla="*/ 19 h 19"/>
                  <a:gd name="T2" fmla="*/ 37 w 47"/>
                  <a:gd name="T3" fmla="*/ 18 h 19"/>
                  <a:gd name="T4" fmla="*/ 45 w 47"/>
                  <a:gd name="T5" fmla="*/ 0 h 19"/>
                  <a:gd name="T6" fmla="*/ 35 w 47"/>
                  <a:gd name="T7" fmla="*/ 16 h 19"/>
                  <a:gd name="T8" fmla="*/ 33 w 47"/>
                  <a:gd name="T9" fmla="*/ 18 h 19"/>
                  <a:gd name="T10" fmla="*/ 31 w 47"/>
                  <a:gd name="T11" fmla="*/ 16 h 19"/>
                  <a:gd name="T12" fmla="*/ 27 w 47"/>
                  <a:gd name="T13" fmla="*/ 4 h 19"/>
                  <a:gd name="T14" fmla="*/ 21 w 47"/>
                  <a:gd name="T15" fmla="*/ 0 h 19"/>
                  <a:gd name="T16" fmla="*/ 19 w 47"/>
                  <a:gd name="T17" fmla="*/ 0 h 19"/>
                  <a:gd name="T18" fmla="*/ 15 w 47"/>
                  <a:gd name="T19" fmla="*/ 6 h 19"/>
                  <a:gd name="T20" fmla="*/ 13 w 47"/>
                  <a:gd name="T21" fmla="*/ 8 h 19"/>
                  <a:gd name="T22" fmla="*/ 11 w 47"/>
                  <a:gd name="T23" fmla="*/ 6 h 19"/>
                  <a:gd name="T24" fmla="*/ 11 w 47"/>
                  <a:gd name="T25" fmla="*/ 4 h 19"/>
                  <a:gd name="T26" fmla="*/ 11 w 47"/>
                  <a:gd name="T27" fmla="*/ 2 h 19"/>
                  <a:gd name="T28" fmla="*/ 9 w 47"/>
                  <a:gd name="T29" fmla="*/ 0 h 19"/>
                  <a:gd name="T30" fmla="*/ 5 w 47"/>
                  <a:gd name="T31" fmla="*/ 4 h 19"/>
                  <a:gd name="T32" fmla="*/ 5 w 47"/>
                  <a:gd name="T33" fmla="*/ 4 h 19"/>
                  <a:gd name="T34" fmla="*/ 5 w 47"/>
                  <a:gd name="T35" fmla="*/ 4 h 19"/>
                  <a:gd name="T36" fmla="*/ 0 w 47"/>
                  <a:gd name="T37" fmla="*/ 2 h 19"/>
                  <a:gd name="T38" fmla="*/ 1 w 47"/>
                  <a:gd name="T39" fmla="*/ 4 h 19"/>
                  <a:gd name="T40" fmla="*/ 5 w 47"/>
                  <a:gd name="T41" fmla="*/ 8 h 19"/>
                  <a:gd name="T42" fmla="*/ 9 w 47"/>
                  <a:gd name="T43" fmla="*/ 6 h 19"/>
                  <a:gd name="T44" fmla="*/ 9 w 47"/>
                  <a:gd name="T45" fmla="*/ 4 h 19"/>
                  <a:gd name="T46" fmla="*/ 9 w 47"/>
                  <a:gd name="T47" fmla="*/ 6 h 19"/>
                  <a:gd name="T48" fmla="*/ 9 w 47"/>
                  <a:gd name="T49" fmla="*/ 6 h 19"/>
                  <a:gd name="T50" fmla="*/ 11 w 47"/>
                  <a:gd name="T51" fmla="*/ 10 h 19"/>
                  <a:gd name="T52" fmla="*/ 13 w 47"/>
                  <a:gd name="T53" fmla="*/ 10 h 19"/>
                  <a:gd name="T54" fmla="*/ 17 w 47"/>
                  <a:gd name="T55" fmla="*/ 8 h 19"/>
                  <a:gd name="T56" fmla="*/ 19 w 47"/>
                  <a:gd name="T57" fmla="*/ 4 h 19"/>
                  <a:gd name="T58" fmla="*/ 21 w 47"/>
                  <a:gd name="T59" fmla="*/ 2 h 19"/>
                  <a:gd name="T60" fmla="*/ 25 w 47"/>
                  <a:gd name="T61" fmla="*/ 4 h 19"/>
                  <a:gd name="T62" fmla="*/ 27 w 47"/>
                  <a:gd name="T63" fmla="*/ 18 h 19"/>
                  <a:gd name="T64" fmla="*/ 33 w 47"/>
                  <a:gd name="T6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19">
                    <a:moveTo>
                      <a:pt x="33" y="19"/>
                    </a:moveTo>
                    <a:lnTo>
                      <a:pt x="33" y="19"/>
                    </a:lnTo>
                    <a:lnTo>
                      <a:pt x="35" y="19"/>
                    </a:lnTo>
                    <a:lnTo>
                      <a:pt x="37" y="18"/>
                    </a:lnTo>
                    <a:lnTo>
                      <a:pt x="47" y="2"/>
                    </a:lnTo>
                    <a:lnTo>
                      <a:pt x="45" y="0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7" y="8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9" y="19"/>
                    </a:lnTo>
                    <a:lnTo>
                      <a:pt x="33" y="19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" name="Freeform 119"/>
              <p:cNvSpPr>
                <a:spLocks/>
              </p:cNvSpPr>
              <p:nvPr/>
            </p:nvSpPr>
            <p:spPr bwMode="auto">
              <a:xfrm>
                <a:off x="2744043" y="1666875"/>
                <a:ext cx="53975" cy="39688"/>
              </a:xfrm>
              <a:custGeom>
                <a:avLst/>
                <a:gdLst>
                  <a:gd name="T0" fmla="*/ 32 w 34"/>
                  <a:gd name="T1" fmla="*/ 25 h 25"/>
                  <a:gd name="T2" fmla="*/ 34 w 34"/>
                  <a:gd name="T3" fmla="*/ 25 h 25"/>
                  <a:gd name="T4" fmla="*/ 26 w 34"/>
                  <a:gd name="T5" fmla="*/ 4 h 25"/>
                  <a:gd name="T6" fmla="*/ 26 w 34"/>
                  <a:gd name="T7" fmla="*/ 4 h 25"/>
                  <a:gd name="T8" fmla="*/ 24 w 34"/>
                  <a:gd name="T9" fmla="*/ 0 h 25"/>
                  <a:gd name="T10" fmla="*/ 22 w 34"/>
                  <a:gd name="T11" fmla="*/ 0 h 25"/>
                  <a:gd name="T12" fmla="*/ 22 w 34"/>
                  <a:gd name="T13" fmla="*/ 0 h 25"/>
                  <a:gd name="T14" fmla="*/ 20 w 34"/>
                  <a:gd name="T15" fmla="*/ 0 h 25"/>
                  <a:gd name="T16" fmla="*/ 16 w 34"/>
                  <a:gd name="T17" fmla="*/ 2 h 25"/>
                  <a:gd name="T18" fmla="*/ 10 w 34"/>
                  <a:gd name="T19" fmla="*/ 12 h 25"/>
                  <a:gd name="T20" fmla="*/ 10 w 34"/>
                  <a:gd name="T21" fmla="*/ 12 h 25"/>
                  <a:gd name="T22" fmla="*/ 8 w 34"/>
                  <a:gd name="T23" fmla="*/ 14 h 25"/>
                  <a:gd name="T24" fmla="*/ 8 w 34"/>
                  <a:gd name="T25" fmla="*/ 14 h 25"/>
                  <a:gd name="T26" fmla="*/ 6 w 34"/>
                  <a:gd name="T27" fmla="*/ 10 h 25"/>
                  <a:gd name="T28" fmla="*/ 2 w 34"/>
                  <a:gd name="T29" fmla="*/ 0 h 25"/>
                  <a:gd name="T30" fmla="*/ 0 w 34"/>
                  <a:gd name="T31" fmla="*/ 0 h 25"/>
                  <a:gd name="T32" fmla="*/ 4 w 34"/>
                  <a:gd name="T33" fmla="*/ 12 h 25"/>
                  <a:gd name="T34" fmla="*/ 4 w 34"/>
                  <a:gd name="T35" fmla="*/ 12 h 25"/>
                  <a:gd name="T36" fmla="*/ 6 w 34"/>
                  <a:gd name="T37" fmla="*/ 14 h 25"/>
                  <a:gd name="T38" fmla="*/ 8 w 34"/>
                  <a:gd name="T39" fmla="*/ 16 h 25"/>
                  <a:gd name="T40" fmla="*/ 8 w 34"/>
                  <a:gd name="T41" fmla="*/ 16 h 25"/>
                  <a:gd name="T42" fmla="*/ 10 w 34"/>
                  <a:gd name="T43" fmla="*/ 16 h 25"/>
                  <a:gd name="T44" fmla="*/ 12 w 34"/>
                  <a:gd name="T45" fmla="*/ 14 h 25"/>
                  <a:gd name="T46" fmla="*/ 18 w 34"/>
                  <a:gd name="T47" fmla="*/ 4 h 25"/>
                  <a:gd name="T48" fmla="*/ 18 w 34"/>
                  <a:gd name="T49" fmla="*/ 4 h 25"/>
                  <a:gd name="T50" fmla="*/ 22 w 34"/>
                  <a:gd name="T51" fmla="*/ 2 h 25"/>
                  <a:gd name="T52" fmla="*/ 22 w 34"/>
                  <a:gd name="T53" fmla="*/ 2 h 25"/>
                  <a:gd name="T54" fmla="*/ 24 w 34"/>
                  <a:gd name="T55" fmla="*/ 4 h 25"/>
                  <a:gd name="T56" fmla="*/ 32 w 34"/>
                  <a:gd name="T5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25">
                    <a:moveTo>
                      <a:pt x="32" y="25"/>
                    </a:moveTo>
                    <a:lnTo>
                      <a:pt x="34" y="25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" name="Freeform 121"/>
              <p:cNvSpPr>
                <a:spLocks/>
              </p:cNvSpPr>
              <p:nvPr/>
            </p:nvSpPr>
            <p:spPr bwMode="auto">
              <a:xfrm>
                <a:off x="2828181" y="1616075"/>
                <a:ext cx="31750" cy="25400"/>
              </a:xfrm>
              <a:custGeom>
                <a:avLst/>
                <a:gdLst>
                  <a:gd name="T0" fmla="*/ 12 w 20"/>
                  <a:gd name="T1" fmla="*/ 16 h 16"/>
                  <a:gd name="T2" fmla="*/ 12 w 20"/>
                  <a:gd name="T3" fmla="*/ 16 h 16"/>
                  <a:gd name="T4" fmla="*/ 8 w 20"/>
                  <a:gd name="T5" fmla="*/ 14 h 16"/>
                  <a:gd name="T6" fmla="*/ 0 w 20"/>
                  <a:gd name="T7" fmla="*/ 2 h 16"/>
                  <a:gd name="T8" fmla="*/ 2 w 20"/>
                  <a:gd name="T9" fmla="*/ 0 h 16"/>
                  <a:gd name="T10" fmla="*/ 10 w 20"/>
                  <a:gd name="T11" fmla="*/ 14 h 16"/>
                  <a:gd name="T12" fmla="*/ 10 w 20"/>
                  <a:gd name="T13" fmla="*/ 14 h 16"/>
                  <a:gd name="T14" fmla="*/ 12 w 20"/>
                  <a:gd name="T15" fmla="*/ 14 h 16"/>
                  <a:gd name="T16" fmla="*/ 12 w 20"/>
                  <a:gd name="T17" fmla="*/ 14 h 16"/>
                  <a:gd name="T18" fmla="*/ 16 w 20"/>
                  <a:gd name="T19" fmla="*/ 12 h 16"/>
                  <a:gd name="T20" fmla="*/ 18 w 20"/>
                  <a:gd name="T21" fmla="*/ 2 h 16"/>
                  <a:gd name="T22" fmla="*/ 20 w 20"/>
                  <a:gd name="T23" fmla="*/ 2 h 16"/>
                  <a:gd name="T24" fmla="*/ 18 w 20"/>
                  <a:gd name="T25" fmla="*/ 12 h 16"/>
                  <a:gd name="T26" fmla="*/ 18 w 20"/>
                  <a:gd name="T27" fmla="*/ 12 h 16"/>
                  <a:gd name="T28" fmla="*/ 16 w 20"/>
                  <a:gd name="T29" fmla="*/ 16 h 16"/>
                  <a:gd name="T30" fmla="*/ 12 w 20"/>
                  <a:gd name="T31" fmla="*/ 16 h 16"/>
                  <a:gd name="T32" fmla="*/ 12 w 20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6">
                    <a:moveTo>
                      <a:pt x="12" y="16"/>
                    </a:moveTo>
                    <a:lnTo>
                      <a:pt x="12" y="16"/>
                    </a:lnTo>
                    <a:lnTo>
                      <a:pt x="8" y="1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" name="Freeform 122"/>
              <p:cNvSpPr>
                <a:spLocks noEditPoints="1"/>
              </p:cNvSpPr>
              <p:nvPr/>
            </p:nvSpPr>
            <p:spPr bwMode="auto">
              <a:xfrm>
                <a:off x="2828181" y="1616075"/>
                <a:ext cx="65088" cy="34925"/>
              </a:xfrm>
              <a:custGeom>
                <a:avLst/>
                <a:gdLst>
                  <a:gd name="T0" fmla="*/ 37 w 41"/>
                  <a:gd name="T1" fmla="*/ 4 h 22"/>
                  <a:gd name="T2" fmla="*/ 6 w 41"/>
                  <a:gd name="T3" fmla="*/ 18 h 22"/>
                  <a:gd name="T4" fmla="*/ 6 w 41"/>
                  <a:gd name="T5" fmla="*/ 18 h 22"/>
                  <a:gd name="T6" fmla="*/ 4 w 41"/>
                  <a:gd name="T7" fmla="*/ 18 h 22"/>
                  <a:gd name="T8" fmla="*/ 4 w 41"/>
                  <a:gd name="T9" fmla="*/ 18 h 22"/>
                  <a:gd name="T10" fmla="*/ 2 w 41"/>
                  <a:gd name="T11" fmla="*/ 18 h 22"/>
                  <a:gd name="T12" fmla="*/ 2 w 41"/>
                  <a:gd name="T13" fmla="*/ 16 h 22"/>
                  <a:gd name="T14" fmla="*/ 2 w 41"/>
                  <a:gd name="T15" fmla="*/ 8 h 22"/>
                  <a:gd name="T16" fmla="*/ 2 w 41"/>
                  <a:gd name="T17" fmla="*/ 8 h 22"/>
                  <a:gd name="T18" fmla="*/ 4 w 41"/>
                  <a:gd name="T19" fmla="*/ 4 h 22"/>
                  <a:gd name="T20" fmla="*/ 8 w 41"/>
                  <a:gd name="T21" fmla="*/ 4 h 22"/>
                  <a:gd name="T22" fmla="*/ 37 w 41"/>
                  <a:gd name="T23" fmla="*/ 4 h 22"/>
                  <a:gd name="T24" fmla="*/ 8 w 41"/>
                  <a:gd name="T25" fmla="*/ 22 h 22"/>
                  <a:gd name="T26" fmla="*/ 39 w 41"/>
                  <a:gd name="T27" fmla="*/ 6 h 22"/>
                  <a:gd name="T28" fmla="*/ 39 w 41"/>
                  <a:gd name="T29" fmla="*/ 6 h 22"/>
                  <a:gd name="T30" fmla="*/ 41 w 41"/>
                  <a:gd name="T31" fmla="*/ 4 h 22"/>
                  <a:gd name="T32" fmla="*/ 41 w 41"/>
                  <a:gd name="T33" fmla="*/ 2 h 22"/>
                  <a:gd name="T34" fmla="*/ 41 w 41"/>
                  <a:gd name="T35" fmla="*/ 2 h 22"/>
                  <a:gd name="T36" fmla="*/ 39 w 41"/>
                  <a:gd name="T37" fmla="*/ 0 h 22"/>
                  <a:gd name="T38" fmla="*/ 37 w 41"/>
                  <a:gd name="T39" fmla="*/ 0 h 22"/>
                  <a:gd name="T40" fmla="*/ 8 w 41"/>
                  <a:gd name="T41" fmla="*/ 0 h 22"/>
                  <a:gd name="T42" fmla="*/ 8 w 41"/>
                  <a:gd name="T43" fmla="*/ 0 h 22"/>
                  <a:gd name="T44" fmla="*/ 4 w 41"/>
                  <a:gd name="T45" fmla="*/ 0 h 22"/>
                  <a:gd name="T46" fmla="*/ 2 w 41"/>
                  <a:gd name="T47" fmla="*/ 2 h 22"/>
                  <a:gd name="T48" fmla="*/ 0 w 41"/>
                  <a:gd name="T49" fmla="*/ 4 h 22"/>
                  <a:gd name="T50" fmla="*/ 0 w 41"/>
                  <a:gd name="T51" fmla="*/ 8 h 22"/>
                  <a:gd name="T52" fmla="*/ 0 w 41"/>
                  <a:gd name="T53" fmla="*/ 16 h 22"/>
                  <a:gd name="T54" fmla="*/ 0 w 41"/>
                  <a:gd name="T55" fmla="*/ 16 h 22"/>
                  <a:gd name="T56" fmla="*/ 0 w 41"/>
                  <a:gd name="T57" fmla="*/ 20 h 22"/>
                  <a:gd name="T58" fmla="*/ 4 w 41"/>
                  <a:gd name="T59" fmla="*/ 22 h 22"/>
                  <a:gd name="T60" fmla="*/ 4 w 41"/>
                  <a:gd name="T61" fmla="*/ 22 h 22"/>
                  <a:gd name="T62" fmla="*/ 8 w 41"/>
                  <a:gd name="T6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22">
                    <a:moveTo>
                      <a:pt x="37" y="4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37" y="4"/>
                    </a:lnTo>
                    <a:close/>
                    <a:moveTo>
                      <a:pt x="8" y="22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" name="Freeform 123"/>
              <p:cNvSpPr>
                <a:spLocks/>
              </p:cNvSpPr>
              <p:nvPr/>
            </p:nvSpPr>
            <p:spPr bwMode="auto">
              <a:xfrm>
                <a:off x="2831356" y="1622425"/>
                <a:ext cx="55563" cy="22225"/>
              </a:xfrm>
              <a:custGeom>
                <a:avLst/>
                <a:gdLst>
                  <a:gd name="T0" fmla="*/ 35 w 35"/>
                  <a:gd name="T1" fmla="*/ 0 h 14"/>
                  <a:gd name="T2" fmla="*/ 4 w 35"/>
                  <a:gd name="T3" fmla="*/ 14 h 14"/>
                  <a:gd name="T4" fmla="*/ 4 w 35"/>
                  <a:gd name="T5" fmla="*/ 14 h 14"/>
                  <a:gd name="T6" fmla="*/ 2 w 35"/>
                  <a:gd name="T7" fmla="*/ 14 h 14"/>
                  <a:gd name="T8" fmla="*/ 2 w 35"/>
                  <a:gd name="T9" fmla="*/ 14 h 14"/>
                  <a:gd name="T10" fmla="*/ 0 w 35"/>
                  <a:gd name="T11" fmla="*/ 14 h 14"/>
                  <a:gd name="T12" fmla="*/ 0 w 35"/>
                  <a:gd name="T13" fmla="*/ 12 h 14"/>
                  <a:gd name="T14" fmla="*/ 0 w 35"/>
                  <a:gd name="T15" fmla="*/ 4 h 14"/>
                  <a:gd name="T16" fmla="*/ 0 w 35"/>
                  <a:gd name="T17" fmla="*/ 4 h 14"/>
                  <a:gd name="T18" fmla="*/ 2 w 35"/>
                  <a:gd name="T19" fmla="*/ 0 h 14"/>
                  <a:gd name="T20" fmla="*/ 6 w 35"/>
                  <a:gd name="T21" fmla="*/ 0 h 14"/>
                  <a:gd name="T22" fmla="*/ 35 w 35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4">
                    <a:moveTo>
                      <a:pt x="35" y="0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" name="Freeform 124"/>
              <p:cNvSpPr>
                <a:spLocks/>
              </p:cNvSpPr>
              <p:nvPr/>
            </p:nvSpPr>
            <p:spPr bwMode="auto">
              <a:xfrm>
                <a:off x="2828181" y="1616075"/>
                <a:ext cx="65088" cy="34925"/>
              </a:xfrm>
              <a:custGeom>
                <a:avLst/>
                <a:gdLst>
                  <a:gd name="T0" fmla="*/ 8 w 41"/>
                  <a:gd name="T1" fmla="*/ 22 h 22"/>
                  <a:gd name="T2" fmla="*/ 39 w 41"/>
                  <a:gd name="T3" fmla="*/ 6 h 22"/>
                  <a:gd name="T4" fmla="*/ 39 w 41"/>
                  <a:gd name="T5" fmla="*/ 6 h 22"/>
                  <a:gd name="T6" fmla="*/ 41 w 41"/>
                  <a:gd name="T7" fmla="*/ 4 h 22"/>
                  <a:gd name="T8" fmla="*/ 41 w 41"/>
                  <a:gd name="T9" fmla="*/ 2 h 22"/>
                  <a:gd name="T10" fmla="*/ 41 w 41"/>
                  <a:gd name="T11" fmla="*/ 2 h 22"/>
                  <a:gd name="T12" fmla="*/ 39 w 41"/>
                  <a:gd name="T13" fmla="*/ 0 h 22"/>
                  <a:gd name="T14" fmla="*/ 37 w 41"/>
                  <a:gd name="T15" fmla="*/ 0 h 22"/>
                  <a:gd name="T16" fmla="*/ 8 w 41"/>
                  <a:gd name="T17" fmla="*/ 0 h 22"/>
                  <a:gd name="T18" fmla="*/ 8 w 41"/>
                  <a:gd name="T19" fmla="*/ 0 h 22"/>
                  <a:gd name="T20" fmla="*/ 4 w 41"/>
                  <a:gd name="T21" fmla="*/ 0 h 22"/>
                  <a:gd name="T22" fmla="*/ 2 w 41"/>
                  <a:gd name="T23" fmla="*/ 2 h 22"/>
                  <a:gd name="T24" fmla="*/ 0 w 41"/>
                  <a:gd name="T25" fmla="*/ 4 h 22"/>
                  <a:gd name="T26" fmla="*/ 0 w 41"/>
                  <a:gd name="T27" fmla="*/ 8 h 22"/>
                  <a:gd name="T28" fmla="*/ 0 w 41"/>
                  <a:gd name="T29" fmla="*/ 16 h 22"/>
                  <a:gd name="T30" fmla="*/ 0 w 41"/>
                  <a:gd name="T31" fmla="*/ 16 h 22"/>
                  <a:gd name="T32" fmla="*/ 0 w 41"/>
                  <a:gd name="T33" fmla="*/ 20 h 22"/>
                  <a:gd name="T34" fmla="*/ 4 w 41"/>
                  <a:gd name="T35" fmla="*/ 22 h 22"/>
                  <a:gd name="T36" fmla="*/ 4 w 41"/>
                  <a:gd name="T37" fmla="*/ 22 h 22"/>
                  <a:gd name="T38" fmla="*/ 8 w 41"/>
                  <a:gd name="T3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22">
                    <a:moveTo>
                      <a:pt x="8" y="22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8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" name="Freeform 125"/>
              <p:cNvSpPr>
                <a:spLocks/>
              </p:cNvSpPr>
              <p:nvPr/>
            </p:nvSpPr>
            <p:spPr bwMode="auto">
              <a:xfrm>
                <a:off x="2828181" y="1616075"/>
                <a:ext cx="52388" cy="34925"/>
              </a:xfrm>
              <a:custGeom>
                <a:avLst/>
                <a:gdLst>
                  <a:gd name="T0" fmla="*/ 2 w 33"/>
                  <a:gd name="T1" fmla="*/ 22 h 22"/>
                  <a:gd name="T2" fmla="*/ 0 w 33"/>
                  <a:gd name="T3" fmla="*/ 20 h 22"/>
                  <a:gd name="T4" fmla="*/ 8 w 33"/>
                  <a:gd name="T5" fmla="*/ 6 h 22"/>
                  <a:gd name="T6" fmla="*/ 8 w 33"/>
                  <a:gd name="T7" fmla="*/ 6 h 22"/>
                  <a:gd name="T8" fmla="*/ 8 w 33"/>
                  <a:gd name="T9" fmla="*/ 4 h 22"/>
                  <a:gd name="T10" fmla="*/ 12 w 33"/>
                  <a:gd name="T11" fmla="*/ 2 h 22"/>
                  <a:gd name="T12" fmla="*/ 12 w 33"/>
                  <a:gd name="T13" fmla="*/ 2 h 22"/>
                  <a:gd name="T14" fmla="*/ 14 w 33"/>
                  <a:gd name="T15" fmla="*/ 2 h 22"/>
                  <a:gd name="T16" fmla="*/ 16 w 33"/>
                  <a:gd name="T17" fmla="*/ 4 h 22"/>
                  <a:gd name="T18" fmla="*/ 18 w 33"/>
                  <a:gd name="T19" fmla="*/ 6 h 22"/>
                  <a:gd name="T20" fmla="*/ 18 w 33"/>
                  <a:gd name="T21" fmla="*/ 6 h 22"/>
                  <a:gd name="T22" fmla="*/ 20 w 33"/>
                  <a:gd name="T23" fmla="*/ 8 h 22"/>
                  <a:gd name="T24" fmla="*/ 20 w 33"/>
                  <a:gd name="T25" fmla="*/ 8 h 22"/>
                  <a:gd name="T26" fmla="*/ 20 w 33"/>
                  <a:gd name="T27" fmla="*/ 10 h 22"/>
                  <a:gd name="T28" fmla="*/ 20 w 33"/>
                  <a:gd name="T29" fmla="*/ 10 h 22"/>
                  <a:gd name="T30" fmla="*/ 22 w 33"/>
                  <a:gd name="T31" fmla="*/ 6 h 22"/>
                  <a:gd name="T32" fmla="*/ 22 w 33"/>
                  <a:gd name="T33" fmla="*/ 6 h 22"/>
                  <a:gd name="T34" fmla="*/ 22 w 33"/>
                  <a:gd name="T35" fmla="*/ 2 h 22"/>
                  <a:gd name="T36" fmla="*/ 24 w 33"/>
                  <a:gd name="T37" fmla="*/ 2 h 22"/>
                  <a:gd name="T38" fmla="*/ 24 w 33"/>
                  <a:gd name="T39" fmla="*/ 2 h 22"/>
                  <a:gd name="T40" fmla="*/ 26 w 33"/>
                  <a:gd name="T41" fmla="*/ 2 h 22"/>
                  <a:gd name="T42" fmla="*/ 28 w 33"/>
                  <a:gd name="T43" fmla="*/ 4 h 22"/>
                  <a:gd name="T44" fmla="*/ 28 w 33"/>
                  <a:gd name="T45" fmla="*/ 4 h 22"/>
                  <a:gd name="T46" fmla="*/ 28 w 33"/>
                  <a:gd name="T47" fmla="*/ 6 h 22"/>
                  <a:gd name="T48" fmla="*/ 28 w 33"/>
                  <a:gd name="T49" fmla="*/ 6 h 22"/>
                  <a:gd name="T50" fmla="*/ 28 w 33"/>
                  <a:gd name="T51" fmla="*/ 6 h 22"/>
                  <a:gd name="T52" fmla="*/ 28 w 33"/>
                  <a:gd name="T53" fmla="*/ 6 h 22"/>
                  <a:gd name="T54" fmla="*/ 30 w 33"/>
                  <a:gd name="T55" fmla="*/ 2 h 22"/>
                  <a:gd name="T56" fmla="*/ 30 w 33"/>
                  <a:gd name="T57" fmla="*/ 0 h 22"/>
                  <a:gd name="T58" fmla="*/ 30 w 33"/>
                  <a:gd name="T59" fmla="*/ 0 h 22"/>
                  <a:gd name="T60" fmla="*/ 31 w 33"/>
                  <a:gd name="T61" fmla="*/ 2 h 22"/>
                  <a:gd name="T62" fmla="*/ 31 w 33"/>
                  <a:gd name="T63" fmla="*/ 2 h 22"/>
                  <a:gd name="T64" fmla="*/ 33 w 33"/>
                  <a:gd name="T65" fmla="*/ 6 h 22"/>
                  <a:gd name="T66" fmla="*/ 31 w 33"/>
                  <a:gd name="T67" fmla="*/ 8 h 22"/>
                  <a:gd name="T68" fmla="*/ 31 w 33"/>
                  <a:gd name="T69" fmla="*/ 8 h 22"/>
                  <a:gd name="T70" fmla="*/ 30 w 33"/>
                  <a:gd name="T71" fmla="*/ 6 h 22"/>
                  <a:gd name="T72" fmla="*/ 30 w 33"/>
                  <a:gd name="T73" fmla="*/ 6 h 22"/>
                  <a:gd name="T74" fmla="*/ 30 w 33"/>
                  <a:gd name="T75" fmla="*/ 6 h 22"/>
                  <a:gd name="T76" fmla="*/ 30 w 33"/>
                  <a:gd name="T77" fmla="*/ 6 h 22"/>
                  <a:gd name="T78" fmla="*/ 28 w 33"/>
                  <a:gd name="T79" fmla="*/ 8 h 22"/>
                  <a:gd name="T80" fmla="*/ 28 w 33"/>
                  <a:gd name="T81" fmla="*/ 8 h 22"/>
                  <a:gd name="T82" fmla="*/ 26 w 33"/>
                  <a:gd name="T83" fmla="*/ 8 h 22"/>
                  <a:gd name="T84" fmla="*/ 24 w 33"/>
                  <a:gd name="T85" fmla="*/ 6 h 22"/>
                  <a:gd name="T86" fmla="*/ 24 w 33"/>
                  <a:gd name="T87" fmla="*/ 6 h 22"/>
                  <a:gd name="T88" fmla="*/ 24 w 33"/>
                  <a:gd name="T89" fmla="*/ 6 h 22"/>
                  <a:gd name="T90" fmla="*/ 24 w 33"/>
                  <a:gd name="T91" fmla="*/ 6 h 22"/>
                  <a:gd name="T92" fmla="*/ 24 w 33"/>
                  <a:gd name="T93" fmla="*/ 6 h 22"/>
                  <a:gd name="T94" fmla="*/ 24 w 33"/>
                  <a:gd name="T95" fmla="*/ 6 h 22"/>
                  <a:gd name="T96" fmla="*/ 24 w 33"/>
                  <a:gd name="T97" fmla="*/ 10 h 22"/>
                  <a:gd name="T98" fmla="*/ 22 w 33"/>
                  <a:gd name="T99" fmla="*/ 12 h 22"/>
                  <a:gd name="T100" fmla="*/ 22 w 33"/>
                  <a:gd name="T101" fmla="*/ 12 h 22"/>
                  <a:gd name="T102" fmla="*/ 20 w 33"/>
                  <a:gd name="T103" fmla="*/ 12 h 22"/>
                  <a:gd name="T104" fmla="*/ 18 w 33"/>
                  <a:gd name="T105" fmla="*/ 10 h 22"/>
                  <a:gd name="T106" fmla="*/ 18 w 33"/>
                  <a:gd name="T107" fmla="*/ 10 h 22"/>
                  <a:gd name="T108" fmla="*/ 16 w 33"/>
                  <a:gd name="T109" fmla="*/ 8 h 22"/>
                  <a:gd name="T110" fmla="*/ 14 w 33"/>
                  <a:gd name="T111" fmla="*/ 6 h 22"/>
                  <a:gd name="T112" fmla="*/ 14 w 33"/>
                  <a:gd name="T113" fmla="*/ 6 h 22"/>
                  <a:gd name="T114" fmla="*/ 12 w 33"/>
                  <a:gd name="T115" fmla="*/ 4 h 22"/>
                  <a:gd name="T116" fmla="*/ 12 w 33"/>
                  <a:gd name="T117" fmla="*/ 4 h 22"/>
                  <a:gd name="T118" fmla="*/ 10 w 33"/>
                  <a:gd name="T119" fmla="*/ 8 h 22"/>
                  <a:gd name="T120" fmla="*/ 2 w 33"/>
                  <a:gd name="T1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" h="22">
                    <a:moveTo>
                      <a:pt x="2" y="22"/>
                    </a:moveTo>
                    <a:lnTo>
                      <a:pt x="0" y="2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Freeform 126"/>
              <p:cNvSpPr>
                <a:spLocks/>
              </p:cNvSpPr>
              <p:nvPr/>
            </p:nvSpPr>
            <p:spPr bwMode="auto">
              <a:xfrm>
                <a:off x="2896443" y="1619250"/>
                <a:ext cx="25400" cy="25400"/>
              </a:xfrm>
              <a:custGeom>
                <a:avLst/>
                <a:gdLst>
                  <a:gd name="T0" fmla="*/ 8 w 16"/>
                  <a:gd name="T1" fmla="*/ 14 h 16"/>
                  <a:gd name="T2" fmla="*/ 8 w 16"/>
                  <a:gd name="T3" fmla="*/ 14 h 16"/>
                  <a:gd name="T4" fmla="*/ 12 w 16"/>
                  <a:gd name="T5" fmla="*/ 16 h 16"/>
                  <a:gd name="T6" fmla="*/ 16 w 16"/>
                  <a:gd name="T7" fmla="*/ 16 h 16"/>
                  <a:gd name="T8" fmla="*/ 16 w 16"/>
                  <a:gd name="T9" fmla="*/ 16 h 16"/>
                  <a:gd name="T10" fmla="*/ 16 w 16"/>
                  <a:gd name="T11" fmla="*/ 12 h 16"/>
                  <a:gd name="T12" fmla="*/ 14 w 16"/>
                  <a:gd name="T13" fmla="*/ 8 h 16"/>
                  <a:gd name="T14" fmla="*/ 10 w 16"/>
                  <a:gd name="T15" fmla="*/ 2 h 16"/>
                  <a:gd name="T16" fmla="*/ 10 w 16"/>
                  <a:gd name="T17" fmla="*/ 2 h 16"/>
                  <a:gd name="T18" fmla="*/ 6 w 16"/>
                  <a:gd name="T19" fmla="*/ 0 h 16"/>
                  <a:gd name="T20" fmla="*/ 2 w 16"/>
                  <a:gd name="T21" fmla="*/ 0 h 16"/>
                  <a:gd name="T22" fmla="*/ 2 w 16"/>
                  <a:gd name="T23" fmla="*/ 0 h 16"/>
                  <a:gd name="T24" fmla="*/ 0 w 16"/>
                  <a:gd name="T25" fmla="*/ 4 h 16"/>
                  <a:gd name="T26" fmla="*/ 2 w 16"/>
                  <a:gd name="T27" fmla="*/ 8 h 16"/>
                  <a:gd name="T28" fmla="*/ 8 w 16"/>
                  <a:gd name="T2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8" y="14"/>
                    </a:moveTo>
                    <a:lnTo>
                      <a:pt x="8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" name="Freeform 127"/>
              <p:cNvSpPr>
                <a:spLocks noEditPoints="1"/>
              </p:cNvSpPr>
              <p:nvPr/>
            </p:nvSpPr>
            <p:spPr bwMode="auto">
              <a:xfrm>
                <a:off x="2831356" y="1663700"/>
                <a:ext cx="87313" cy="42863"/>
              </a:xfrm>
              <a:custGeom>
                <a:avLst/>
                <a:gdLst>
                  <a:gd name="T0" fmla="*/ 51 w 55"/>
                  <a:gd name="T1" fmla="*/ 4 h 27"/>
                  <a:gd name="T2" fmla="*/ 6 w 55"/>
                  <a:gd name="T3" fmla="*/ 25 h 27"/>
                  <a:gd name="T4" fmla="*/ 6 w 55"/>
                  <a:gd name="T5" fmla="*/ 25 h 27"/>
                  <a:gd name="T6" fmla="*/ 6 w 55"/>
                  <a:gd name="T7" fmla="*/ 25 h 27"/>
                  <a:gd name="T8" fmla="*/ 6 w 55"/>
                  <a:gd name="T9" fmla="*/ 25 h 27"/>
                  <a:gd name="T10" fmla="*/ 4 w 55"/>
                  <a:gd name="T11" fmla="*/ 23 h 27"/>
                  <a:gd name="T12" fmla="*/ 4 w 55"/>
                  <a:gd name="T13" fmla="*/ 23 h 27"/>
                  <a:gd name="T14" fmla="*/ 4 w 55"/>
                  <a:gd name="T15" fmla="*/ 8 h 27"/>
                  <a:gd name="T16" fmla="*/ 4 w 55"/>
                  <a:gd name="T17" fmla="*/ 8 h 27"/>
                  <a:gd name="T18" fmla="*/ 4 w 55"/>
                  <a:gd name="T19" fmla="*/ 6 h 27"/>
                  <a:gd name="T20" fmla="*/ 8 w 55"/>
                  <a:gd name="T21" fmla="*/ 4 h 27"/>
                  <a:gd name="T22" fmla="*/ 51 w 55"/>
                  <a:gd name="T23" fmla="*/ 4 h 27"/>
                  <a:gd name="T24" fmla="*/ 8 w 55"/>
                  <a:gd name="T25" fmla="*/ 27 h 27"/>
                  <a:gd name="T26" fmla="*/ 53 w 55"/>
                  <a:gd name="T27" fmla="*/ 6 h 27"/>
                  <a:gd name="T28" fmla="*/ 53 w 55"/>
                  <a:gd name="T29" fmla="*/ 6 h 27"/>
                  <a:gd name="T30" fmla="*/ 55 w 55"/>
                  <a:gd name="T31" fmla="*/ 6 h 27"/>
                  <a:gd name="T32" fmla="*/ 55 w 55"/>
                  <a:gd name="T33" fmla="*/ 2 h 27"/>
                  <a:gd name="T34" fmla="*/ 55 w 55"/>
                  <a:gd name="T35" fmla="*/ 2 h 27"/>
                  <a:gd name="T36" fmla="*/ 53 w 55"/>
                  <a:gd name="T37" fmla="*/ 0 h 27"/>
                  <a:gd name="T38" fmla="*/ 51 w 55"/>
                  <a:gd name="T39" fmla="*/ 0 h 27"/>
                  <a:gd name="T40" fmla="*/ 8 w 55"/>
                  <a:gd name="T41" fmla="*/ 0 h 27"/>
                  <a:gd name="T42" fmla="*/ 8 w 55"/>
                  <a:gd name="T43" fmla="*/ 0 h 27"/>
                  <a:gd name="T44" fmla="*/ 4 w 55"/>
                  <a:gd name="T45" fmla="*/ 2 h 27"/>
                  <a:gd name="T46" fmla="*/ 2 w 55"/>
                  <a:gd name="T47" fmla="*/ 4 h 27"/>
                  <a:gd name="T48" fmla="*/ 0 w 55"/>
                  <a:gd name="T49" fmla="*/ 6 h 27"/>
                  <a:gd name="T50" fmla="*/ 0 w 55"/>
                  <a:gd name="T51" fmla="*/ 8 h 27"/>
                  <a:gd name="T52" fmla="*/ 0 w 55"/>
                  <a:gd name="T53" fmla="*/ 23 h 27"/>
                  <a:gd name="T54" fmla="*/ 0 w 55"/>
                  <a:gd name="T55" fmla="*/ 23 h 27"/>
                  <a:gd name="T56" fmla="*/ 2 w 55"/>
                  <a:gd name="T57" fmla="*/ 27 h 27"/>
                  <a:gd name="T58" fmla="*/ 6 w 55"/>
                  <a:gd name="T59" fmla="*/ 27 h 27"/>
                  <a:gd name="T60" fmla="*/ 6 w 55"/>
                  <a:gd name="T61" fmla="*/ 27 h 27"/>
                  <a:gd name="T62" fmla="*/ 8 w 55"/>
                  <a:gd name="T6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" h="27">
                    <a:moveTo>
                      <a:pt x="51" y="4"/>
                    </a:move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51" y="4"/>
                    </a:lnTo>
                    <a:close/>
                    <a:moveTo>
                      <a:pt x="8" y="27"/>
                    </a:moveTo>
                    <a:lnTo>
                      <a:pt x="53" y="6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" name="Freeform 128"/>
              <p:cNvSpPr>
                <a:spLocks/>
              </p:cNvSpPr>
              <p:nvPr/>
            </p:nvSpPr>
            <p:spPr bwMode="auto">
              <a:xfrm>
                <a:off x="2837706" y="1670050"/>
                <a:ext cx="74613" cy="33338"/>
              </a:xfrm>
              <a:custGeom>
                <a:avLst/>
                <a:gdLst>
                  <a:gd name="T0" fmla="*/ 47 w 47"/>
                  <a:gd name="T1" fmla="*/ 0 h 21"/>
                  <a:gd name="T2" fmla="*/ 2 w 47"/>
                  <a:gd name="T3" fmla="*/ 21 h 21"/>
                  <a:gd name="T4" fmla="*/ 2 w 47"/>
                  <a:gd name="T5" fmla="*/ 21 h 21"/>
                  <a:gd name="T6" fmla="*/ 2 w 47"/>
                  <a:gd name="T7" fmla="*/ 21 h 21"/>
                  <a:gd name="T8" fmla="*/ 2 w 47"/>
                  <a:gd name="T9" fmla="*/ 21 h 21"/>
                  <a:gd name="T10" fmla="*/ 0 w 47"/>
                  <a:gd name="T11" fmla="*/ 19 h 21"/>
                  <a:gd name="T12" fmla="*/ 0 w 47"/>
                  <a:gd name="T13" fmla="*/ 19 h 21"/>
                  <a:gd name="T14" fmla="*/ 0 w 47"/>
                  <a:gd name="T15" fmla="*/ 4 h 21"/>
                  <a:gd name="T16" fmla="*/ 0 w 47"/>
                  <a:gd name="T17" fmla="*/ 4 h 21"/>
                  <a:gd name="T18" fmla="*/ 0 w 47"/>
                  <a:gd name="T19" fmla="*/ 2 h 21"/>
                  <a:gd name="T20" fmla="*/ 4 w 47"/>
                  <a:gd name="T21" fmla="*/ 0 h 21"/>
                  <a:gd name="T22" fmla="*/ 47 w 4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1">
                    <a:moveTo>
                      <a:pt x="47" y="0"/>
                    </a:move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" name="Freeform 129"/>
              <p:cNvSpPr>
                <a:spLocks/>
              </p:cNvSpPr>
              <p:nvPr/>
            </p:nvSpPr>
            <p:spPr bwMode="auto">
              <a:xfrm>
                <a:off x="2831356" y="1663700"/>
                <a:ext cx="87313" cy="42863"/>
              </a:xfrm>
              <a:custGeom>
                <a:avLst/>
                <a:gdLst>
                  <a:gd name="T0" fmla="*/ 8 w 55"/>
                  <a:gd name="T1" fmla="*/ 27 h 27"/>
                  <a:gd name="T2" fmla="*/ 53 w 55"/>
                  <a:gd name="T3" fmla="*/ 6 h 27"/>
                  <a:gd name="T4" fmla="*/ 53 w 55"/>
                  <a:gd name="T5" fmla="*/ 6 h 27"/>
                  <a:gd name="T6" fmla="*/ 55 w 55"/>
                  <a:gd name="T7" fmla="*/ 6 h 27"/>
                  <a:gd name="T8" fmla="*/ 55 w 55"/>
                  <a:gd name="T9" fmla="*/ 2 h 27"/>
                  <a:gd name="T10" fmla="*/ 55 w 55"/>
                  <a:gd name="T11" fmla="*/ 2 h 27"/>
                  <a:gd name="T12" fmla="*/ 53 w 55"/>
                  <a:gd name="T13" fmla="*/ 0 h 27"/>
                  <a:gd name="T14" fmla="*/ 51 w 55"/>
                  <a:gd name="T15" fmla="*/ 0 h 27"/>
                  <a:gd name="T16" fmla="*/ 8 w 55"/>
                  <a:gd name="T17" fmla="*/ 0 h 27"/>
                  <a:gd name="T18" fmla="*/ 8 w 55"/>
                  <a:gd name="T19" fmla="*/ 0 h 27"/>
                  <a:gd name="T20" fmla="*/ 4 w 55"/>
                  <a:gd name="T21" fmla="*/ 2 h 27"/>
                  <a:gd name="T22" fmla="*/ 2 w 55"/>
                  <a:gd name="T23" fmla="*/ 4 h 27"/>
                  <a:gd name="T24" fmla="*/ 0 w 55"/>
                  <a:gd name="T25" fmla="*/ 6 h 27"/>
                  <a:gd name="T26" fmla="*/ 0 w 55"/>
                  <a:gd name="T27" fmla="*/ 8 h 27"/>
                  <a:gd name="T28" fmla="*/ 0 w 55"/>
                  <a:gd name="T29" fmla="*/ 23 h 27"/>
                  <a:gd name="T30" fmla="*/ 0 w 55"/>
                  <a:gd name="T31" fmla="*/ 23 h 27"/>
                  <a:gd name="T32" fmla="*/ 2 w 55"/>
                  <a:gd name="T33" fmla="*/ 27 h 27"/>
                  <a:gd name="T34" fmla="*/ 6 w 55"/>
                  <a:gd name="T35" fmla="*/ 27 h 27"/>
                  <a:gd name="T36" fmla="*/ 6 w 55"/>
                  <a:gd name="T37" fmla="*/ 27 h 27"/>
                  <a:gd name="T38" fmla="*/ 8 w 55"/>
                  <a:gd name="T3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27">
                    <a:moveTo>
                      <a:pt x="8" y="27"/>
                    </a:moveTo>
                    <a:lnTo>
                      <a:pt x="53" y="6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" name="Freeform 130"/>
              <p:cNvSpPr>
                <a:spLocks/>
              </p:cNvSpPr>
              <p:nvPr/>
            </p:nvSpPr>
            <p:spPr bwMode="auto">
              <a:xfrm>
                <a:off x="2834531" y="1666875"/>
                <a:ext cx="71438" cy="30163"/>
              </a:xfrm>
              <a:custGeom>
                <a:avLst/>
                <a:gdLst>
                  <a:gd name="T0" fmla="*/ 14 w 45"/>
                  <a:gd name="T1" fmla="*/ 19 h 19"/>
                  <a:gd name="T2" fmla="*/ 10 w 45"/>
                  <a:gd name="T3" fmla="*/ 18 h 19"/>
                  <a:gd name="T4" fmla="*/ 2 w 45"/>
                  <a:gd name="T5" fmla="*/ 0 h 19"/>
                  <a:gd name="T6" fmla="*/ 12 w 45"/>
                  <a:gd name="T7" fmla="*/ 16 h 19"/>
                  <a:gd name="T8" fmla="*/ 14 w 45"/>
                  <a:gd name="T9" fmla="*/ 18 h 19"/>
                  <a:gd name="T10" fmla="*/ 20 w 45"/>
                  <a:gd name="T11" fmla="*/ 4 h 19"/>
                  <a:gd name="T12" fmla="*/ 22 w 45"/>
                  <a:gd name="T13" fmla="*/ 2 h 19"/>
                  <a:gd name="T14" fmla="*/ 26 w 45"/>
                  <a:gd name="T15" fmla="*/ 0 h 19"/>
                  <a:gd name="T16" fmla="*/ 29 w 45"/>
                  <a:gd name="T17" fmla="*/ 2 h 19"/>
                  <a:gd name="T18" fmla="*/ 31 w 45"/>
                  <a:gd name="T19" fmla="*/ 6 h 19"/>
                  <a:gd name="T20" fmla="*/ 33 w 45"/>
                  <a:gd name="T21" fmla="*/ 8 h 19"/>
                  <a:gd name="T22" fmla="*/ 35 w 45"/>
                  <a:gd name="T23" fmla="*/ 6 h 19"/>
                  <a:gd name="T24" fmla="*/ 35 w 45"/>
                  <a:gd name="T25" fmla="*/ 4 h 19"/>
                  <a:gd name="T26" fmla="*/ 37 w 45"/>
                  <a:gd name="T27" fmla="*/ 0 h 19"/>
                  <a:gd name="T28" fmla="*/ 39 w 45"/>
                  <a:gd name="T29" fmla="*/ 2 h 19"/>
                  <a:gd name="T30" fmla="*/ 39 w 45"/>
                  <a:gd name="T31" fmla="*/ 4 h 19"/>
                  <a:gd name="T32" fmla="*/ 41 w 45"/>
                  <a:gd name="T33" fmla="*/ 4 h 19"/>
                  <a:gd name="T34" fmla="*/ 43 w 45"/>
                  <a:gd name="T35" fmla="*/ 0 h 19"/>
                  <a:gd name="T36" fmla="*/ 43 w 45"/>
                  <a:gd name="T37" fmla="*/ 4 h 19"/>
                  <a:gd name="T38" fmla="*/ 43 w 45"/>
                  <a:gd name="T39" fmla="*/ 6 h 19"/>
                  <a:gd name="T40" fmla="*/ 41 w 45"/>
                  <a:gd name="T41" fmla="*/ 8 h 19"/>
                  <a:gd name="T42" fmla="*/ 37 w 45"/>
                  <a:gd name="T43" fmla="*/ 6 h 19"/>
                  <a:gd name="T44" fmla="*/ 37 w 45"/>
                  <a:gd name="T45" fmla="*/ 4 h 19"/>
                  <a:gd name="T46" fmla="*/ 37 w 45"/>
                  <a:gd name="T47" fmla="*/ 6 h 19"/>
                  <a:gd name="T48" fmla="*/ 37 w 45"/>
                  <a:gd name="T49" fmla="*/ 6 h 19"/>
                  <a:gd name="T50" fmla="*/ 33 w 45"/>
                  <a:gd name="T51" fmla="*/ 10 h 19"/>
                  <a:gd name="T52" fmla="*/ 31 w 45"/>
                  <a:gd name="T53" fmla="*/ 10 h 19"/>
                  <a:gd name="T54" fmla="*/ 27 w 45"/>
                  <a:gd name="T55" fmla="*/ 4 h 19"/>
                  <a:gd name="T56" fmla="*/ 26 w 45"/>
                  <a:gd name="T57" fmla="*/ 2 h 19"/>
                  <a:gd name="T58" fmla="*/ 26 w 45"/>
                  <a:gd name="T59" fmla="*/ 2 h 19"/>
                  <a:gd name="T60" fmla="*/ 18 w 45"/>
                  <a:gd name="T61" fmla="*/ 18 h 19"/>
                  <a:gd name="T62" fmla="*/ 16 w 45"/>
                  <a:gd name="T63" fmla="*/ 19 h 19"/>
                  <a:gd name="T64" fmla="*/ 14 w 45"/>
                  <a:gd name="T6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19">
                    <a:moveTo>
                      <a:pt x="14" y="19"/>
                    </a:moveTo>
                    <a:lnTo>
                      <a:pt x="14" y="19"/>
                    </a:lnTo>
                    <a:lnTo>
                      <a:pt x="12" y="19"/>
                    </a:lnTo>
                    <a:lnTo>
                      <a:pt x="10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" name="Freeform 131"/>
              <p:cNvSpPr>
                <a:spLocks/>
              </p:cNvSpPr>
              <p:nvPr/>
            </p:nvSpPr>
            <p:spPr bwMode="auto">
              <a:xfrm>
                <a:off x="2831356" y="1666875"/>
                <a:ext cx="52388" cy="39688"/>
              </a:xfrm>
              <a:custGeom>
                <a:avLst/>
                <a:gdLst>
                  <a:gd name="T0" fmla="*/ 2 w 33"/>
                  <a:gd name="T1" fmla="*/ 25 h 25"/>
                  <a:gd name="T2" fmla="*/ 0 w 33"/>
                  <a:gd name="T3" fmla="*/ 25 h 25"/>
                  <a:gd name="T4" fmla="*/ 8 w 33"/>
                  <a:gd name="T5" fmla="*/ 4 h 25"/>
                  <a:gd name="T6" fmla="*/ 8 w 33"/>
                  <a:gd name="T7" fmla="*/ 4 h 25"/>
                  <a:gd name="T8" fmla="*/ 10 w 33"/>
                  <a:gd name="T9" fmla="*/ 0 h 25"/>
                  <a:gd name="T10" fmla="*/ 12 w 33"/>
                  <a:gd name="T11" fmla="*/ 0 h 25"/>
                  <a:gd name="T12" fmla="*/ 12 w 33"/>
                  <a:gd name="T13" fmla="*/ 0 h 25"/>
                  <a:gd name="T14" fmla="*/ 14 w 33"/>
                  <a:gd name="T15" fmla="*/ 0 h 25"/>
                  <a:gd name="T16" fmla="*/ 16 w 33"/>
                  <a:gd name="T17" fmla="*/ 2 h 25"/>
                  <a:gd name="T18" fmla="*/ 22 w 33"/>
                  <a:gd name="T19" fmla="*/ 12 h 25"/>
                  <a:gd name="T20" fmla="*/ 22 w 33"/>
                  <a:gd name="T21" fmla="*/ 12 h 25"/>
                  <a:gd name="T22" fmla="*/ 24 w 33"/>
                  <a:gd name="T23" fmla="*/ 14 h 25"/>
                  <a:gd name="T24" fmla="*/ 24 w 33"/>
                  <a:gd name="T25" fmla="*/ 14 h 25"/>
                  <a:gd name="T26" fmla="*/ 28 w 33"/>
                  <a:gd name="T27" fmla="*/ 10 h 25"/>
                  <a:gd name="T28" fmla="*/ 29 w 33"/>
                  <a:gd name="T29" fmla="*/ 0 h 25"/>
                  <a:gd name="T30" fmla="*/ 33 w 33"/>
                  <a:gd name="T31" fmla="*/ 0 h 25"/>
                  <a:gd name="T32" fmla="*/ 29 w 33"/>
                  <a:gd name="T33" fmla="*/ 12 h 25"/>
                  <a:gd name="T34" fmla="*/ 29 w 33"/>
                  <a:gd name="T35" fmla="*/ 12 h 25"/>
                  <a:gd name="T36" fmla="*/ 28 w 33"/>
                  <a:gd name="T37" fmla="*/ 14 h 25"/>
                  <a:gd name="T38" fmla="*/ 24 w 33"/>
                  <a:gd name="T39" fmla="*/ 16 h 25"/>
                  <a:gd name="T40" fmla="*/ 24 w 33"/>
                  <a:gd name="T41" fmla="*/ 16 h 25"/>
                  <a:gd name="T42" fmla="*/ 22 w 33"/>
                  <a:gd name="T43" fmla="*/ 16 h 25"/>
                  <a:gd name="T44" fmla="*/ 20 w 33"/>
                  <a:gd name="T45" fmla="*/ 14 h 25"/>
                  <a:gd name="T46" fmla="*/ 14 w 33"/>
                  <a:gd name="T47" fmla="*/ 4 h 25"/>
                  <a:gd name="T48" fmla="*/ 14 w 33"/>
                  <a:gd name="T49" fmla="*/ 4 h 25"/>
                  <a:gd name="T50" fmla="*/ 12 w 33"/>
                  <a:gd name="T51" fmla="*/ 2 h 25"/>
                  <a:gd name="T52" fmla="*/ 12 w 33"/>
                  <a:gd name="T53" fmla="*/ 2 h 25"/>
                  <a:gd name="T54" fmla="*/ 10 w 33"/>
                  <a:gd name="T55" fmla="*/ 4 h 25"/>
                  <a:gd name="T56" fmla="*/ 2 w 33"/>
                  <a:gd name="T5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" h="25">
                    <a:moveTo>
                      <a:pt x="2" y="25"/>
                    </a:moveTo>
                    <a:lnTo>
                      <a:pt x="0" y="2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8" y="1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0" y="1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" name="Freeform 132"/>
              <p:cNvSpPr>
                <a:spLocks/>
              </p:cNvSpPr>
              <p:nvPr/>
            </p:nvSpPr>
            <p:spPr bwMode="auto">
              <a:xfrm>
                <a:off x="2921843" y="1670050"/>
                <a:ext cx="25400" cy="26988"/>
              </a:xfrm>
              <a:custGeom>
                <a:avLst/>
                <a:gdLst>
                  <a:gd name="T0" fmla="*/ 8 w 16"/>
                  <a:gd name="T1" fmla="*/ 14 h 17"/>
                  <a:gd name="T2" fmla="*/ 8 w 16"/>
                  <a:gd name="T3" fmla="*/ 14 h 17"/>
                  <a:gd name="T4" fmla="*/ 12 w 16"/>
                  <a:gd name="T5" fmla="*/ 17 h 17"/>
                  <a:gd name="T6" fmla="*/ 14 w 16"/>
                  <a:gd name="T7" fmla="*/ 16 h 17"/>
                  <a:gd name="T8" fmla="*/ 14 w 16"/>
                  <a:gd name="T9" fmla="*/ 16 h 17"/>
                  <a:gd name="T10" fmla="*/ 16 w 16"/>
                  <a:gd name="T11" fmla="*/ 14 h 17"/>
                  <a:gd name="T12" fmla="*/ 14 w 16"/>
                  <a:gd name="T13" fmla="*/ 8 h 17"/>
                  <a:gd name="T14" fmla="*/ 8 w 16"/>
                  <a:gd name="T15" fmla="*/ 2 h 17"/>
                  <a:gd name="T16" fmla="*/ 8 w 16"/>
                  <a:gd name="T17" fmla="*/ 2 h 17"/>
                  <a:gd name="T18" fmla="*/ 4 w 16"/>
                  <a:gd name="T19" fmla="*/ 0 h 17"/>
                  <a:gd name="T20" fmla="*/ 2 w 16"/>
                  <a:gd name="T21" fmla="*/ 2 h 17"/>
                  <a:gd name="T22" fmla="*/ 2 w 16"/>
                  <a:gd name="T23" fmla="*/ 2 h 17"/>
                  <a:gd name="T24" fmla="*/ 0 w 16"/>
                  <a:gd name="T25" fmla="*/ 4 h 17"/>
                  <a:gd name="T26" fmla="*/ 2 w 16"/>
                  <a:gd name="T27" fmla="*/ 8 h 17"/>
                  <a:gd name="T28" fmla="*/ 8 w 16"/>
                  <a:gd name="T2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8" y="14"/>
                    </a:moveTo>
                    <a:lnTo>
                      <a:pt x="8" y="14"/>
                    </a:lnTo>
                    <a:lnTo>
                      <a:pt x="12" y="17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4" y="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94B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sp>
        <p:nvSpPr>
          <p:cNvPr id="123" name="Freeform 31"/>
          <p:cNvSpPr>
            <a:spLocks/>
          </p:cNvSpPr>
          <p:nvPr/>
        </p:nvSpPr>
        <p:spPr bwMode="auto">
          <a:xfrm>
            <a:off x="1146110" y="2649441"/>
            <a:ext cx="279400" cy="142875"/>
          </a:xfrm>
          <a:custGeom>
            <a:avLst/>
            <a:gdLst>
              <a:gd name="T0" fmla="*/ 8 w 176"/>
              <a:gd name="T1" fmla="*/ 49 h 90"/>
              <a:gd name="T2" fmla="*/ 8 w 176"/>
              <a:gd name="T3" fmla="*/ 49 h 90"/>
              <a:gd name="T4" fmla="*/ 12 w 176"/>
              <a:gd name="T5" fmla="*/ 45 h 90"/>
              <a:gd name="T6" fmla="*/ 18 w 176"/>
              <a:gd name="T7" fmla="*/ 43 h 90"/>
              <a:gd name="T8" fmla="*/ 24 w 176"/>
              <a:gd name="T9" fmla="*/ 41 h 90"/>
              <a:gd name="T10" fmla="*/ 31 w 176"/>
              <a:gd name="T11" fmla="*/ 41 h 90"/>
              <a:gd name="T12" fmla="*/ 31 w 176"/>
              <a:gd name="T13" fmla="*/ 41 h 90"/>
              <a:gd name="T14" fmla="*/ 37 w 176"/>
              <a:gd name="T15" fmla="*/ 41 h 90"/>
              <a:gd name="T16" fmla="*/ 43 w 176"/>
              <a:gd name="T17" fmla="*/ 43 h 90"/>
              <a:gd name="T18" fmla="*/ 43 w 176"/>
              <a:gd name="T19" fmla="*/ 37 h 90"/>
              <a:gd name="T20" fmla="*/ 43 w 176"/>
              <a:gd name="T21" fmla="*/ 37 h 90"/>
              <a:gd name="T22" fmla="*/ 47 w 176"/>
              <a:gd name="T23" fmla="*/ 28 h 90"/>
              <a:gd name="T24" fmla="*/ 53 w 176"/>
              <a:gd name="T25" fmla="*/ 20 h 90"/>
              <a:gd name="T26" fmla="*/ 61 w 176"/>
              <a:gd name="T27" fmla="*/ 16 h 90"/>
              <a:gd name="T28" fmla="*/ 71 w 176"/>
              <a:gd name="T29" fmla="*/ 14 h 90"/>
              <a:gd name="T30" fmla="*/ 71 w 176"/>
              <a:gd name="T31" fmla="*/ 14 h 90"/>
              <a:gd name="T32" fmla="*/ 78 w 176"/>
              <a:gd name="T33" fmla="*/ 16 h 90"/>
              <a:gd name="T34" fmla="*/ 86 w 176"/>
              <a:gd name="T35" fmla="*/ 20 h 90"/>
              <a:gd name="T36" fmla="*/ 94 w 176"/>
              <a:gd name="T37" fmla="*/ 26 h 90"/>
              <a:gd name="T38" fmla="*/ 96 w 176"/>
              <a:gd name="T39" fmla="*/ 16 h 90"/>
              <a:gd name="T40" fmla="*/ 96 w 176"/>
              <a:gd name="T41" fmla="*/ 16 h 90"/>
              <a:gd name="T42" fmla="*/ 100 w 176"/>
              <a:gd name="T43" fmla="*/ 10 h 90"/>
              <a:gd name="T44" fmla="*/ 104 w 176"/>
              <a:gd name="T45" fmla="*/ 6 h 90"/>
              <a:gd name="T46" fmla="*/ 110 w 176"/>
              <a:gd name="T47" fmla="*/ 2 h 90"/>
              <a:gd name="T48" fmla="*/ 118 w 176"/>
              <a:gd name="T49" fmla="*/ 0 h 90"/>
              <a:gd name="T50" fmla="*/ 118 w 176"/>
              <a:gd name="T51" fmla="*/ 0 h 90"/>
              <a:gd name="T52" fmla="*/ 126 w 176"/>
              <a:gd name="T53" fmla="*/ 2 h 90"/>
              <a:gd name="T54" fmla="*/ 131 w 176"/>
              <a:gd name="T55" fmla="*/ 8 h 90"/>
              <a:gd name="T56" fmla="*/ 135 w 176"/>
              <a:gd name="T57" fmla="*/ 14 h 90"/>
              <a:gd name="T58" fmla="*/ 137 w 176"/>
              <a:gd name="T59" fmla="*/ 22 h 90"/>
              <a:gd name="T60" fmla="*/ 137 w 176"/>
              <a:gd name="T61" fmla="*/ 22 h 90"/>
              <a:gd name="T62" fmla="*/ 137 w 176"/>
              <a:gd name="T63" fmla="*/ 24 h 90"/>
              <a:gd name="T64" fmla="*/ 137 w 176"/>
              <a:gd name="T65" fmla="*/ 30 h 90"/>
              <a:gd name="T66" fmla="*/ 143 w 176"/>
              <a:gd name="T67" fmla="*/ 30 h 90"/>
              <a:gd name="T68" fmla="*/ 143 w 176"/>
              <a:gd name="T69" fmla="*/ 30 h 90"/>
              <a:gd name="T70" fmla="*/ 151 w 176"/>
              <a:gd name="T71" fmla="*/ 32 h 90"/>
              <a:gd name="T72" fmla="*/ 157 w 176"/>
              <a:gd name="T73" fmla="*/ 33 h 90"/>
              <a:gd name="T74" fmla="*/ 169 w 176"/>
              <a:gd name="T75" fmla="*/ 39 h 90"/>
              <a:gd name="T76" fmla="*/ 175 w 176"/>
              <a:gd name="T77" fmla="*/ 49 h 90"/>
              <a:gd name="T78" fmla="*/ 176 w 176"/>
              <a:gd name="T79" fmla="*/ 55 h 90"/>
              <a:gd name="T80" fmla="*/ 176 w 176"/>
              <a:gd name="T81" fmla="*/ 61 h 90"/>
              <a:gd name="T82" fmla="*/ 176 w 176"/>
              <a:gd name="T83" fmla="*/ 61 h 90"/>
              <a:gd name="T84" fmla="*/ 176 w 176"/>
              <a:gd name="T85" fmla="*/ 67 h 90"/>
              <a:gd name="T86" fmla="*/ 175 w 176"/>
              <a:gd name="T87" fmla="*/ 73 h 90"/>
              <a:gd name="T88" fmla="*/ 171 w 176"/>
              <a:gd name="T89" fmla="*/ 79 h 90"/>
              <a:gd name="T90" fmla="*/ 167 w 176"/>
              <a:gd name="T91" fmla="*/ 82 h 90"/>
              <a:gd name="T92" fmla="*/ 167 w 176"/>
              <a:gd name="T93" fmla="*/ 82 h 90"/>
              <a:gd name="T94" fmla="*/ 161 w 176"/>
              <a:gd name="T95" fmla="*/ 86 h 90"/>
              <a:gd name="T96" fmla="*/ 155 w 176"/>
              <a:gd name="T97" fmla="*/ 88 h 90"/>
              <a:gd name="T98" fmla="*/ 147 w 176"/>
              <a:gd name="T99" fmla="*/ 90 h 90"/>
              <a:gd name="T100" fmla="*/ 139 w 176"/>
              <a:gd name="T101" fmla="*/ 90 h 90"/>
              <a:gd name="T102" fmla="*/ 31 w 176"/>
              <a:gd name="T103" fmla="*/ 90 h 90"/>
              <a:gd name="T104" fmla="*/ 31 w 176"/>
              <a:gd name="T105" fmla="*/ 90 h 90"/>
              <a:gd name="T106" fmla="*/ 24 w 176"/>
              <a:gd name="T107" fmla="*/ 90 h 90"/>
              <a:gd name="T108" fmla="*/ 18 w 176"/>
              <a:gd name="T109" fmla="*/ 88 h 90"/>
              <a:gd name="T110" fmla="*/ 8 w 176"/>
              <a:gd name="T111" fmla="*/ 84 h 90"/>
              <a:gd name="T112" fmla="*/ 8 w 176"/>
              <a:gd name="T113" fmla="*/ 84 h 90"/>
              <a:gd name="T114" fmla="*/ 2 w 176"/>
              <a:gd name="T115" fmla="*/ 77 h 90"/>
              <a:gd name="T116" fmla="*/ 0 w 176"/>
              <a:gd name="T117" fmla="*/ 67 h 90"/>
              <a:gd name="T118" fmla="*/ 0 w 176"/>
              <a:gd name="T119" fmla="*/ 67 h 90"/>
              <a:gd name="T120" fmla="*/ 2 w 176"/>
              <a:gd name="T121" fmla="*/ 57 h 90"/>
              <a:gd name="T122" fmla="*/ 8 w 176"/>
              <a:gd name="T12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90">
                <a:moveTo>
                  <a:pt x="8" y="49"/>
                </a:moveTo>
                <a:lnTo>
                  <a:pt x="8" y="49"/>
                </a:lnTo>
                <a:lnTo>
                  <a:pt x="12" y="45"/>
                </a:lnTo>
                <a:lnTo>
                  <a:pt x="18" y="43"/>
                </a:lnTo>
                <a:lnTo>
                  <a:pt x="24" y="41"/>
                </a:lnTo>
                <a:lnTo>
                  <a:pt x="31" y="41"/>
                </a:lnTo>
                <a:lnTo>
                  <a:pt x="31" y="41"/>
                </a:lnTo>
                <a:lnTo>
                  <a:pt x="37" y="41"/>
                </a:lnTo>
                <a:lnTo>
                  <a:pt x="43" y="43"/>
                </a:lnTo>
                <a:lnTo>
                  <a:pt x="43" y="37"/>
                </a:lnTo>
                <a:lnTo>
                  <a:pt x="43" y="37"/>
                </a:lnTo>
                <a:lnTo>
                  <a:pt x="47" y="28"/>
                </a:lnTo>
                <a:lnTo>
                  <a:pt x="53" y="20"/>
                </a:lnTo>
                <a:lnTo>
                  <a:pt x="61" y="16"/>
                </a:lnTo>
                <a:lnTo>
                  <a:pt x="71" y="14"/>
                </a:lnTo>
                <a:lnTo>
                  <a:pt x="71" y="14"/>
                </a:lnTo>
                <a:lnTo>
                  <a:pt x="78" y="16"/>
                </a:lnTo>
                <a:lnTo>
                  <a:pt x="86" y="20"/>
                </a:lnTo>
                <a:lnTo>
                  <a:pt x="94" y="26"/>
                </a:lnTo>
                <a:lnTo>
                  <a:pt x="96" y="16"/>
                </a:lnTo>
                <a:lnTo>
                  <a:pt x="96" y="16"/>
                </a:lnTo>
                <a:lnTo>
                  <a:pt x="100" y="10"/>
                </a:lnTo>
                <a:lnTo>
                  <a:pt x="104" y="6"/>
                </a:lnTo>
                <a:lnTo>
                  <a:pt x="110" y="2"/>
                </a:lnTo>
                <a:lnTo>
                  <a:pt x="118" y="0"/>
                </a:lnTo>
                <a:lnTo>
                  <a:pt x="118" y="0"/>
                </a:lnTo>
                <a:lnTo>
                  <a:pt x="126" y="2"/>
                </a:lnTo>
                <a:lnTo>
                  <a:pt x="131" y="8"/>
                </a:lnTo>
                <a:lnTo>
                  <a:pt x="135" y="14"/>
                </a:lnTo>
                <a:lnTo>
                  <a:pt x="137" y="22"/>
                </a:lnTo>
                <a:lnTo>
                  <a:pt x="137" y="22"/>
                </a:lnTo>
                <a:lnTo>
                  <a:pt x="137" y="24"/>
                </a:lnTo>
                <a:lnTo>
                  <a:pt x="137" y="30"/>
                </a:lnTo>
                <a:lnTo>
                  <a:pt x="143" y="30"/>
                </a:lnTo>
                <a:lnTo>
                  <a:pt x="143" y="30"/>
                </a:lnTo>
                <a:lnTo>
                  <a:pt x="151" y="32"/>
                </a:lnTo>
                <a:lnTo>
                  <a:pt x="157" y="33"/>
                </a:lnTo>
                <a:lnTo>
                  <a:pt x="169" y="39"/>
                </a:lnTo>
                <a:lnTo>
                  <a:pt x="175" y="49"/>
                </a:lnTo>
                <a:lnTo>
                  <a:pt x="176" y="55"/>
                </a:lnTo>
                <a:lnTo>
                  <a:pt x="176" y="61"/>
                </a:lnTo>
                <a:lnTo>
                  <a:pt x="176" y="61"/>
                </a:lnTo>
                <a:lnTo>
                  <a:pt x="176" y="67"/>
                </a:lnTo>
                <a:lnTo>
                  <a:pt x="175" y="73"/>
                </a:lnTo>
                <a:lnTo>
                  <a:pt x="171" y="79"/>
                </a:lnTo>
                <a:lnTo>
                  <a:pt x="167" y="82"/>
                </a:lnTo>
                <a:lnTo>
                  <a:pt x="167" y="82"/>
                </a:lnTo>
                <a:lnTo>
                  <a:pt x="161" y="86"/>
                </a:lnTo>
                <a:lnTo>
                  <a:pt x="155" y="88"/>
                </a:lnTo>
                <a:lnTo>
                  <a:pt x="147" y="90"/>
                </a:lnTo>
                <a:lnTo>
                  <a:pt x="139" y="90"/>
                </a:lnTo>
                <a:lnTo>
                  <a:pt x="31" y="90"/>
                </a:lnTo>
                <a:lnTo>
                  <a:pt x="31" y="90"/>
                </a:lnTo>
                <a:lnTo>
                  <a:pt x="24" y="90"/>
                </a:lnTo>
                <a:lnTo>
                  <a:pt x="18" y="88"/>
                </a:lnTo>
                <a:lnTo>
                  <a:pt x="8" y="84"/>
                </a:lnTo>
                <a:lnTo>
                  <a:pt x="8" y="84"/>
                </a:lnTo>
                <a:lnTo>
                  <a:pt x="2" y="77"/>
                </a:lnTo>
                <a:lnTo>
                  <a:pt x="0" y="67"/>
                </a:lnTo>
                <a:lnTo>
                  <a:pt x="0" y="67"/>
                </a:lnTo>
                <a:lnTo>
                  <a:pt x="2" y="57"/>
                </a:lnTo>
                <a:lnTo>
                  <a:pt x="8" y="49"/>
                </a:lnTo>
                <a:close/>
              </a:path>
            </a:pathLst>
          </a:custGeom>
          <a:solidFill>
            <a:srgbClr val="BB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4" name="Freeform 31"/>
          <p:cNvSpPr>
            <a:spLocks/>
          </p:cNvSpPr>
          <p:nvPr/>
        </p:nvSpPr>
        <p:spPr bwMode="auto">
          <a:xfrm>
            <a:off x="1491276" y="2714947"/>
            <a:ext cx="279400" cy="142875"/>
          </a:xfrm>
          <a:custGeom>
            <a:avLst/>
            <a:gdLst>
              <a:gd name="T0" fmla="*/ 8 w 176"/>
              <a:gd name="T1" fmla="*/ 49 h 90"/>
              <a:gd name="T2" fmla="*/ 8 w 176"/>
              <a:gd name="T3" fmla="*/ 49 h 90"/>
              <a:gd name="T4" fmla="*/ 12 w 176"/>
              <a:gd name="T5" fmla="*/ 45 h 90"/>
              <a:gd name="T6" fmla="*/ 18 w 176"/>
              <a:gd name="T7" fmla="*/ 43 h 90"/>
              <a:gd name="T8" fmla="*/ 24 w 176"/>
              <a:gd name="T9" fmla="*/ 41 h 90"/>
              <a:gd name="T10" fmla="*/ 31 w 176"/>
              <a:gd name="T11" fmla="*/ 41 h 90"/>
              <a:gd name="T12" fmla="*/ 31 w 176"/>
              <a:gd name="T13" fmla="*/ 41 h 90"/>
              <a:gd name="T14" fmla="*/ 37 w 176"/>
              <a:gd name="T15" fmla="*/ 41 h 90"/>
              <a:gd name="T16" fmla="*/ 43 w 176"/>
              <a:gd name="T17" fmla="*/ 43 h 90"/>
              <a:gd name="T18" fmla="*/ 43 w 176"/>
              <a:gd name="T19" fmla="*/ 37 h 90"/>
              <a:gd name="T20" fmla="*/ 43 w 176"/>
              <a:gd name="T21" fmla="*/ 37 h 90"/>
              <a:gd name="T22" fmla="*/ 47 w 176"/>
              <a:gd name="T23" fmla="*/ 28 h 90"/>
              <a:gd name="T24" fmla="*/ 53 w 176"/>
              <a:gd name="T25" fmla="*/ 20 h 90"/>
              <a:gd name="T26" fmla="*/ 61 w 176"/>
              <a:gd name="T27" fmla="*/ 16 h 90"/>
              <a:gd name="T28" fmla="*/ 71 w 176"/>
              <a:gd name="T29" fmla="*/ 14 h 90"/>
              <a:gd name="T30" fmla="*/ 71 w 176"/>
              <a:gd name="T31" fmla="*/ 14 h 90"/>
              <a:gd name="T32" fmla="*/ 78 w 176"/>
              <a:gd name="T33" fmla="*/ 16 h 90"/>
              <a:gd name="T34" fmla="*/ 86 w 176"/>
              <a:gd name="T35" fmla="*/ 20 h 90"/>
              <a:gd name="T36" fmla="*/ 94 w 176"/>
              <a:gd name="T37" fmla="*/ 26 h 90"/>
              <a:gd name="T38" fmla="*/ 96 w 176"/>
              <a:gd name="T39" fmla="*/ 16 h 90"/>
              <a:gd name="T40" fmla="*/ 96 w 176"/>
              <a:gd name="T41" fmla="*/ 16 h 90"/>
              <a:gd name="T42" fmla="*/ 100 w 176"/>
              <a:gd name="T43" fmla="*/ 10 h 90"/>
              <a:gd name="T44" fmla="*/ 104 w 176"/>
              <a:gd name="T45" fmla="*/ 6 h 90"/>
              <a:gd name="T46" fmla="*/ 110 w 176"/>
              <a:gd name="T47" fmla="*/ 2 h 90"/>
              <a:gd name="T48" fmla="*/ 118 w 176"/>
              <a:gd name="T49" fmla="*/ 0 h 90"/>
              <a:gd name="T50" fmla="*/ 118 w 176"/>
              <a:gd name="T51" fmla="*/ 0 h 90"/>
              <a:gd name="T52" fmla="*/ 126 w 176"/>
              <a:gd name="T53" fmla="*/ 2 h 90"/>
              <a:gd name="T54" fmla="*/ 131 w 176"/>
              <a:gd name="T55" fmla="*/ 8 h 90"/>
              <a:gd name="T56" fmla="*/ 135 w 176"/>
              <a:gd name="T57" fmla="*/ 14 h 90"/>
              <a:gd name="T58" fmla="*/ 137 w 176"/>
              <a:gd name="T59" fmla="*/ 22 h 90"/>
              <a:gd name="T60" fmla="*/ 137 w 176"/>
              <a:gd name="T61" fmla="*/ 22 h 90"/>
              <a:gd name="T62" fmla="*/ 137 w 176"/>
              <a:gd name="T63" fmla="*/ 24 h 90"/>
              <a:gd name="T64" fmla="*/ 137 w 176"/>
              <a:gd name="T65" fmla="*/ 30 h 90"/>
              <a:gd name="T66" fmla="*/ 143 w 176"/>
              <a:gd name="T67" fmla="*/ 30 h 90"/>
              <a:gd name="T68" fmla="*/ 143 w 176"/>
              <a:gd name="T69" fmla="*/ 30 h 90"/>
              <a:gd name="T70" fmla="*/ 151 w 176"/>
              <a:gd name="T71" fmla="*/ 32 h 90"/>
              <a:gd name="T72" fmla="*/ 157 w 176"/>
              <a:gd name="T73" fmla="*/ 33 h 90"/>
              <a:gd name="T74" fmla="*/ 169 w 176"/>
              <a:gd name="T75" fmla="*/ 39 h 90"/>
              <a:gd name="T76" fmla="*/ 175 w 176"/>
              <a:gd name="T77" fmla="*/ 49 h 90"/>
              <a:gd name="T78" fmla="*/ 176 w 176"/>
              <a:gd name="T79" fmla="*/ 55 h 90"/>
              <a:gd name="T80" fmla="*/ 176 w 176"/>
              <a:gd name="T81" fmla="*/ 61 h 90"/>
              <a:gd name="T82" fmla="*/ 176 w 176"/>
              <a:gd name="T83" fmla="*/ 61 h 90"/>
              <a:gd name="T84" fmla="*/ 176 w 176"/>
              <a:gd name="T85" fmla="*/ 67 h 90"/>
              <a:gd name="T86" fmla="*/ 175 w 176"/>
              <a:gd name="T87" fmla="*/ 73 h 90"/>
              <a:gd name="T88" fmla="*/ 171 w 176"/>
              <a:gd name="T89" fmla="*/ 79 h 90"/>
              <a:gd name="T90" fmla="*/ 167 w 176"/>
              <a:gd name="T91" fmla="*/ 82 h 90"/>
              <a:gd name="T92" fmla="*/ 167 w 176"/>
              <a:gd name="T93" fmla="*/ 82 h 90"/>
              <a:gd name="T94" fmla="*/ 161 w 176"/>
              <a:gd name="T95" fmla="*/ 86 h 90"/>
              <a:gd name="T96" fmla="*/ 155 w 176"/>
              <a:gd name="T97" fmla="*/ 88 h 90"/>
              <a:gd name="T98" fmla="*/ 147 w 176"/>
              <a:gd name="T99" fmla="*/ 90 h 90"/>
              <a:gd name="T100" fmla="*/ 139 w 176"/>
              <a:gd name="T101" fmla="*/ 90 h 90"/>
              <a:gd name="T102" fmla="*/ 31 w 176"/>
              <a:gd name="T103" fmla="*/ 90 h 90"/>
              <a:gd name="T104" fmla="*/ 31 w 176"/>
              <a:gd name="T105" fmla="*/ 90 h 90"/>
              <a:gd name="T106" fmla="*/ 24 w 176"/>
              <a:gd name="T107" fmla="*/ 90 h 90"/>
              <a:gd name="T108" fmla="*/ 18 w 176"/>
              <a:gd name="T109" fmla="*/ 88 h 90"/>
              <a:gd name="T110" fmla="*/ 8 w 176"/>
              <a:gd name="T111" fmla="*/ 84 h 90"/>
              <a:gd name="T112" fmla="*/ 8 w 176"/>
              <a:gd name="T113" fmla="*/ 84 h 90"/>
              <a:gd name="T114" fmla="*/ 2 w 176"/>
              <a:gd name="T115" fmla="*/ 77 h 90"/>
              <a:gd name="T116" fmla="*/ 0 w 176"/>
              <a:gd name="T117" fmla="*/ 67 h 90"/>
              <a:gd name="T118" fmla="*/ 0 w 176"/>
              <a:gd name="T119" fmla="*/ 67 h 90"/>
              <a:gd name="T120" fmla="*/ 2 w 176"/>
              <a:gd name="T121" fmla="*/ 57 h 90"/>
              <a:gd name="T122" fmla="*/ 8 w 176"/>
              <a:gd name="T12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90">
                <a:moveTo>
                  <a:pt x="8" y="49"/>
                </a:moveTo>
                <a:lnTo>
                  <a:pt x="8" y="49"/>
                </a:lnTo>
                <a:lnTo>
                  <a:pt x="12" y="45"/>
                </a:lnTo>
                <a:lnTo>
                  <a:pt x="18" y="43"/>
                </a:lnTo>
                <a:lnTo>
                  <a:pt x="24" y="41"/>
                </a:lnTo>
                <a:lnTo>
                  <a:pt x="31" y="41"/>
                </a:lnTo>
                <a:lnTo>
                  <a:pt x="31" y="41"/>
                </a:lnTo>
                <a:lnTo>
                  <a:pt x="37" y="41"/>
                </a:lnTo>
                <a:lnTo>
                  <a:pt x="43" y="43"/>
                </a:lnTo>
                <a:lnTo>
                  <a:pt x="43" y="37"/>
                </a:lnTo>
                <a:lnTo>
                  <a:pt x="43" y="37"/>
                </a:lnTo>
                <a:lnTo>
                  <a:pt x="47" y="28"/>
                </a:lnTo>
                <a:lnTo>
                  <a:pt x="53" y="20"/>
                </a:lnTo>
                <a:lnTo>
                  <a:pt x="61" y="16"/>
                </a:lnTo>
                <a:lnTo>
                  <a:pt x="71" y="14"/>
                </a:lnTo>
                <a:lnTo>
                  <a:pt x="71" y="14"/>
                </a:lnTo>
                <a:lnTo>
                  <a:pt x="78" y="16"/>
                </a:lnTo>
                <a:lnTo>
                  <a:pt x="86" y="20"/>
                </a:lnTo>
                <a:lnTo>
                  <a:pt x="94" y="26"/>
                </a:lnTo>
                <a:lnTo>
                  <a:pt x="96" y="16"/>
                </a:lnTo>
                <a:lnTo>
                  <a:pt x="96" y="16"/>
                </a:lnTo>
                <a:lnTo>
                  <a:pt x="100" y="10"/>
                </a:lnTo>
                <a:lnTo>
                  <a:pt x="104" y="6"/>
                </a:lnTo>
                <a:lnTo>
                  <a:pt x="110" y="2"/>
                </a:lnTo>
                <a:lnTo>
                  <a:pt x="118" y="0"/>
                </a:lnTo>
                <a:lnTo>
                  <a:pt x="118" y="0"/>
                </a:lnTo>
                <a:lnTo>
                  <a:pt x="126" y="2"/>
                </a:lnTo>
                <a:lnTo>
                  <a:pt x="131" y="8"/>
                </a:lnTo>
                <a:lnTo>
                  <a:pt x="135" y="14"/>
                </a:lnTo>
                <a:lnTo>
                  <a:pt x="137" y="22"/>
                </a:lnTo>
                <a:lnTo>
                  <a:pt x="137" y="22"/>
                </a:lnTo>
                <a:lnTo>
                  <a:pt x="137" y="24"/>
                </a:lnTo>
                <a:lnTo>
                  <a:pt x="137" y="30"/>
                </a:lnTo>
                <a:lnTo>
                  <a:pt x="143" y="30"/>
                </a:lnTo>
                <a:lnTo>
                  <a:pt x="143" y="30"/>
                </a:lnTo>
                <a:lnTo>
                  <a:pt x="151" y="32"/>
                </a:lnTo>
                <a:lnTo>
                  <a:pt x="157" y="33"/>
                </a:lnTo>
                <a:lnTo>
                  <a:pt x="169" y="39"/>
                </a:lnTo>
                <a:lnTo>
                  <a:pt x="175" y="49"/>
                </a:lnTo>
                <a:lnTo>
                  <a:pt x="176" y="55"/>
                </a:lnTo>
                <a:lnTo>
                  <a:pt x="176" y="61"/>
                </a:lnTo>
                <a:lnTo>
                  <a:pt x="176" y="61"/>
                </a:lnTo>
                <a:lnTo>
                  <a:pt x="176" y="67"/>
                </a:lnTo>
                <a:lnTo>
                  <a:pt x="175" y="73"/>
                </a:lnTo>
                <a:lnTo>
                  <a:pt x="171" y="79"/>
                </a:lnTo>
                <a:lnTo>
                  <a:pt x="167" y="82"/>
                </a:lnTo>
                <a:lnTo>
                  <a:pt x="167" y="82"/>
                </a:lnTo>
                <a:lnTo>
                  <a:pt x="161" y="86"/>
                </a:lnTo>
                <a:lnTo>
                  <a:pt x="155" y="88"/>
                </a:lnTo>
                <a:lnTo>
                  <a:pt x="147" y="90"/>
                </a:lnTo>
                <a:lnTo>
                  <a:pt x="139" y="90"/>
                </a:lnTo>
                <a:lnTo>
                  <a:pt x="31" y="90"/>
                </a:lnTo>
                <a:lnTo>
                  <a:pt x="31" y="90"/>
                </a:lnTo>
                <a:lnTo>
                  <a:pt x="24" y="90"/>
                </a:lnTo>
                <a:lnTo>
                  <a:pt x="18" y="88"/>
                </a:lnTo>
                <a:lnTo>
                  <a:pt x="8" y="84"/>
                </a:lnTo>
                <a:lnTo>
                  <a:pt x="8" y="84"/>
                </a:lnTo>
                <a:lnTo>
                  <a:pt x="2" y="77"/>
                </a:lnTo>
                <a:lnTo>
                  <a:pt x="0" y="67"/>
                </a:lnTo>
                <a:lnTo>
                  <a:pt x="0" y="67"/>
                </a:lnTo>
                <a:lnTo>
                  <a:pt x="2" y="57"/>
                </a:lnTo>
                <a:lnTo>
                  <a:pt x="8" y="49"/>
                </a:lnTo>
                <a:close/>
              </a:path>
            </a:pathLst>
          </a:custGeom>
          <a:solidFill>
            <a:srgbClr val="BB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25" name="Grup 5352"/>
          <p:cNvGrpSpPr/>
          <p:nvPr/>
        </p:nvGrpSpPr>
        <p:grpSpPr>
          <a:xfrm>
            <a:off x="1939985" y="3054045"/>
            <a:ext cx="142875" cy="638175"/>
            <a:chOff x="5365750" y="1470025"/>
            <a:chExt cx="142875" cy="638175"/>
          </a:xfrm>
        </p:grpSpPr>
        <p:sp>
          <p:nvSpPr>
            <p:cNvPr id="126" name="Freeform 246"/>
            <p:cNvSpPr>
              <a:spLocks/>
            </p:cNvSpPr>
            <p:nvPr/>
          </p:nvSpPr>
          <p:spPr bwMode="auto">
            <a:xfrm>
              <a:off x="5434012" y="1470025"/>
              <a:ext cx="74613" cy="638175"/>
            </a:xfrm>
            <a:custGeom>
              <a:avLst/>
              <a:gdLst>
                <a:gd name="T0" fmla="*/ 0 w 47"/>
                <a:gd name="T1" fmla="*/ 402 h 402"/>
                <a:gd name="T2" fmla="*/ 24 w 47"/>
                <a:gd name="T3" fmla="*/ 402 h 402"/>
                <a:gd name="T4" fmla="*/ 47 w 47"/>
                <a:gd name="T5" fmla="*/ 402 h 402"/>
                <a:gd name="T6" fmla="*/ 47 w 47"/>
                <a:gd name="T7" fmla="*/ 32 h 402"/>
                <a:gd name="T8" fmla="*/ 47 w 47"/>
                <a:gd name="T9" fmla="*/ 32 h 402"/>
                <a:gd name="T10" fmla="*/ 45 w 47"/>
                <a:gd name="T11" fmla="*/ 20 h 402"/>
                <a:gd name="T12" fmla="*/ 41 w 47"/>
                <a:gd name="T13" fmla="*/ 10 h 402"/>
                <a:gd name="T14" fmla="*/ 33 w 47"/>
                <a:gd name="T15" fmla="*/ 2 h 402"/>
                <a:gd name="T16" fmla="*/ 29 w 47"/>
                <a:gd name="T17" fmla="*/ 0 h 402"/>
                <a:gd name="T18" fmla="*/ 24 w 47"/>
                <a:gd name="T19" fmla="*/ 0 h 402"/>
                <a:gd name="T20" fmla="*/ 24 w 47"/>
                <a:gd name="T21" fmla="*/ 0 h 402"/>
                <a:gd name="T22" fmla="*/ 20 w 47"/>
                <a:gd name="T23" fmla="*/ 0 h 402"/>
                <a:gd name="T24" fmla="*/ 16 w 47"/>
                <a:gd name="T25" fmla="*/ 2 h 402"/>
                <a:gd name="T26" fmla="*/ 8 w 47"/>
                <a:gd name="T27" fmla="*/ 10 h 402"/>
                <a:gd name="T28" fmla="*/ 2 w 47"/>
                <a:gd name="T29" fmla="*/ 20 h 402"/>
                <a:gd name="T30" fmla="*/ 0 w 47"/>
                <a:gd name="T31" fmla="*/ 32 h 402"/>
                <a:gd name="T32" fmla="*/ 0 w 47"/>
                <a:gd name="T33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02">
                  <a:moveTo>
                    <a:pt x="0" y="402"/>
                  </a:moveTo>
                  <a:lnTo>
                    <a:pt x="24" y="402"/>
                  </a:lnTo>
                  <a:lnTo>
                    <a:pt x="47" y="40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0"/>
                  </a:lnTo>
                  <a:lnTo>
                    <a:pt x="41" y="10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7" name="Rectangle 247"/>
            <p:cNvSpPr>
              <a:spLocks noChangeArrowheads="1"/>
            </p:cNvSpPr>
            <p:nvPr/>
          </p:nvSpPr>
          <p:spPr bwMode="auto">
            <a:xfrm>
              <a:off x="5365750" y="1508125"/>
              <a:ext cx="77788" cy="177800"/>
            </a:xfrm>
            <a:prstGeom prst="rect">
              <a:avLst/>
            </a:pr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28" name="Freeform 245"/>
          <p:cNvSpPr>
            <a:spLocks/>
          </p:cNvSpPr>
          <p:nvPr/>
        </p:nvSpPr>
        <p:spPr bwMode="auto">
          <a:xfrm>
            <a:off x="2058353" y="3040760"/>
            <a:ext cx="582613" cy="104775"/>
          </a:xfrm>
          <a:custGeom>
            <a:avLst/>
            <a:gdLst>
              <a:gd name="T0" fmla="*/ 367 w 367"/>
              <a:gd name="T1" fmla="*/ 60 h 66"/>
              <a:gd name="T2" fmla="*/ 367 w 367"/>
              <a:gd name="T3" fmla="*/ 60 h 66"/>
              <a:gd name="T4" fmla="*/ 331 w 367"/>
              <a:gd name="T5" fmla="*/ 64 h 66"/>
              <a:gd name="T6" fmla="*/ 290 w 367"/>
              <a:gd name="T7" fmla="*/ 66 h 66"/>
              <a:gd name="T8" fmla="*/ 241 w 367"/>
              <a:gd name="T9" fmla="*/ 64 h 66"/>
              <a:gd name="T10" fmla="*/ 212 w 367"/>
              <a:gd name="T11" fmla="*/ 64 h 66"/>
              <a:gd name="T12" fmla="*/ 182 w 367"/>
              <a:gd name="T13" fmla="*/ 60 h 66"/>
              <a:gd name="T14" fmla="*/ 153 w 367"/>
              <a:gd name="T15" fmla="*/ 57 h 66"/>
              <a:gd name="T16" fmla="*/ 122 w 367"/>
              <a:gd name="T17" fmla="*/ 49 h 66"/>
              <a:gd name="T18" fmla="*/ 90 w 367"/>
              <a:gd name="T19" fmla="*/ 41 h 66"/>
              <a:gd name="T20" fmla="*/ 59 w 367"/>
              <a:gd name="T21" fmla="*/ 29 h 66"/>
              <a:gd name="T22" fmla="*/ 30 w 367"/>
              <a:gd name="T23" fmla="*/ 17 h 66"/>
              <a:gd name="T24" fmla="*/ 0 w 367"/>
              <a:gd name="T2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7" h="66">
                <a:moveTo>
                  <a:pt x="367" y="60"/>
                </a:moveTo>
                <a:lnTo>
                  <a:pt x="367" y="60"/>
                </a:lnTo>
                <a:lnTo>
                  <a:pt x="331" y="64"/>
                </a:lnTo>
                <a:lnTo>
                  <a:pt x="290" y="66"/>
                </a:lnTo>
                <a:lnTo>
                  <a:pt x="241" y="64"/>
                </a:lnTo>
                <a:lnTo>
                  <a:pt x="212" y="64"/>
                </a:lnTo>
                <a:lnTo>
                  <a:pt x="182" y="60"/>
                </a:lnTo>
                <a:lnTo>
                  <a:pt x="153" y="57"/>
                </a:lnTo>
                <a:lnTo>
                  <a:pt x="122" y="49"/>
                </a:lnTo>
                <a:lnTo>
                  <a:pt x="90" y="41"/>
                </a:lnTo>
                <a:lnTo>
                  <a:pt x="59" y="29"/>
                </a:lnTo>
                <a:lnTo>
                  <a:pt x="30" y="1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94BC4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29" name="Grup 5353"/>
          <p:cNvGrpSpPr/>
          <p:nvPr/>
        </p:nvGrpSpPr>
        <p:grpSpPr>
          <a:xfrm>
            <a:off x="2404219" y="3009010"/>
            <a:ext cx="320675" cy="706438"/>
            <a:chOff x="6075362" y="1401763"/>
            <a:chExt cx="320675" cy="706438"/>
          </a:xfrm>
        </p:grpSpPr>
        <p:sp>
          <p:nvSpPr>
            <p:cNvPr id="130" name="Freeform 192"/>
            <p:cNvSpPr>
              <a:spLocks/>
            </p:cNvSpPr>
            <p:nvPr/>
          </p:nvSpPr>
          <p:spPr bwMode="auto">
            <a:xfrm>
              <a:off x="6186487" y="1401763"/>
              <a:ext cx="96838" cy="706438"/>
            </a:xfrm>
            <a:custGeom>
              <a:avLst/>
              <a:gdLst>
                <a:gd name="T0" fmla="*/ 43 w 61"/>
                <a:gd name="T1" fmla="*/ 69 h 445"/>
                <a:gd name="T2" fmla="*/ 43 w 61"/>
                <a:gd name="T3" fmla="*/ 69 h 445"/>
                <a:gd name="T4" fmla="*/ 45 w 61"/>
                <a:gd name="T5" fmla="*/ 79 h 445"/>
                <a:gd name="T6" fmla="*/ 45 w 61"/>
                <a:gd name="T7" fmla="*/ 81 h 445"/>
                <a:gd name="T8" fmla="*/ 61 w 61"/>
                <a:gd name="T9" fmla="*/ 443 h 445"/>
                <a:gd name="T10" fmla="*/ 61 w 61"/>
                <a:gd name="T11" fmla="*/ 443 h 445"/>
                <a:gd name="T12" fmla="*/ 59 w 61"/>
                <a:gd name="T13" fmla="*/ 445 h 445"/>
                <a:gd name="T14" fmla="*/ 55 w 61"/>
                <a:gd name="T15" fmla="*/ 445 h 445"/>
                <a:gd name="T16" fmla="*/ 55 w 61"/>
                <a:gd name="T17" fmla="*/ 445 h 445"/>
                <a:gd name="T18" fmla="*/ 53 w 61"/>
                <a:gd name="T19" fmla="*/ 443 h 445"/>
                <a:gd name="T20" fmla="*/ 49 w 61"/>
                <a:gd name="T21" fmla="*/ 302 h 445"/>
                <a:gd name="T22" fmla="*/ 49 w 61"/>
                <a:gd name="T23" fmla="*/ 302 h 445"/>
                <a:gd name="T24" fmla="*/ 47 w 61"/>
                <a:gd name="T25" fmla="*/ 300 h 445"/>
                <a:gd name="T26" fmla="*/ 39 w 61"/>
                <a:gd name="T27" fmla="*/ 77 h 445"/>
                <a:gd name="T28" fmla="*/ 39 w 61"/>
                <a:gd name="T29" fmla="*/ 77 h 445"/>
                <a:gd name="T30" fmla="*/ 39 w 61"/>
                <a:gd name="T31" fmla="*/ 73 h 445"/>
                <a:gd name="T32" fmla="*/ 32 w 61"/>
                <a:gd name="T33" fmla="*/ 18 h 445"/>
                <a:gd name="T34" fmla="*/ 32 w 61"/>
                <a:gd name="T35" fmla="*/ 18 h 445"/>
                <a:gd name="T36" fmla="*/ 30 w 61"/>
                <a:gd name="T37" fmla="*/ 16 h 445"/>
                <a:gd name="T38" fmla="*/ 30 w 61"/>
                <a:gd name="T39" fmla="*/ 18 h 445"/>
                <a:gd name="T40" fmla="*/ 22 w 61"/>
                <a:gd name="T41" fmla="*/ 73 h 445"/>
                <a:gd name="T42" fmla="*/ 22 w 61"/>
                <a:gd name="T43" fmla="*/ 73 h 445"/>
                <a:gd name="T44" fmla="*/ 22 w 61"/>
                <a:gd name="T45" fmla="*/ 77 h 445"/>
                <a:gd name="T46" fmla="*/ 14 w 61"/>
                <a:gd name="T47" fmla="*/ 298 h 445"/>
                <a:gd name="T48" fmla="*/ 14 w 61"/>
                <a:gd name="T49" fmla="*/ 298 h 445"/>
                <a:gd name="T50" fmla="*/ 12 w 61"/>
                <a:gd name="T51" fmla="*/ 302 h 445"/>
                <a:gd name="T52" fmla="*/ 8 w 61"/>
                <a:gd name="T53" fmla="*/ 443 h 445"/>
                <a:gd name="T54" fmla="*/ 8 w 61"/>
                <a:gd name="T55" fmla="*/ 443 h 445"/>
                <a:gd name="T56" fmla="*/ 6 w 61"/>
                <a:gd name="T57" fmla="*/ 445 h 445"/>
                <a:gd name="T58" fmla="*/ 2 w 61"/>
                <a:gd name="T59" fmla="*/ 445 h 445"/>
                <a:gd name="T60" fmla="*/ 2 w 61"/>
                <a:gd name="T61" fmla="*/ 445 h 445"/>
                <a:gd name="T62" fmla="*/ 0 w 61"/>
                <a:gd name="T63" fmla="*/ 443 h 445"/>
                <a:gd name="T64" fmla="*/ 16 w 61"/>
                <a:gd name="T65" fmla="*/ 81 h 445"/>
                <a:gd name="T66" fmla="*/ 16 w 61"/>
                <a:gd name="T67" fmla="*/ 81 h 445"/>
                <a:gd name="T68" fmla="*/ 16 w 61"/>
                <a:gd name="T69" fmla="*/ 77 h 445"/>
                <a:gd name="T70" fmla="*/ 30 w 61"/>
                <a:gd name="T71" fmla="*/ 4 h 445"/>
                <a:gd name="T72" fmla="*/ 30 w 61"/>
                <a:gd name="T73" fmla="*/ 4 h 445"/>
                <a:gd name="T74" fmla="*/ 30 w 61"/>
                <a:gd name="T75" fmla="*/ 0 h 445"/>
                <a:gd name="T76" fmla="*/ 32 w 61"/>
                <a:gd name="T77" fmla="*/ 4 h 445"/>
                <a:gd name="T78" fmla="*/ 43 w 61"/>
                <a:gd name="T79" fmla="*/ 6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445">
                  <a:moveTo>
                    <a:pt x="43" y="69"/>
                  </a:moveTo>
                  <a:lnTo>
                    <a:pt x="43" y="69"/>
                  </a:lnTo>
                  <a:lnTo>
                    <a:pt x="45" y="79"/>
                  </a:lnTo>
                  <a:lnTo>
                    <a:pt x="45" y="81"/>
                  </a:lnTo>
                  <a:lnTo>
                    <a:pt x="61" y="443"/>
                  </a:lnTo>
                  <a:lnTo>
                    <a:pt x="61" y="443"/>
                  </a:lnTo>
                  <a:lnTo>
                    <a:pt x="59" y="445"/>
                  </a:lnTo>
                  <a:lnTo>
                    <a:pt x="55" y="445"/>
                  </a:lnTo>
                  <a:lnTo>
                    <a:pt x="55" y="445"/>
                  </a:lnTo>
                  <a:lnTo>
                    <a:pt x="53" y="443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7" y="300"/>
                  </a:lnTo>
                  <a:lnTo>
                    <a:pt x="39" y="77"/>
                  </a:lnTo>
                  <a:lnTo>
                    <a:pt x="39" y="77"/>
                  </a:lnTo>
                  <a:lnTo>
                    <a:pt x="39" y="73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2" y="77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2" y="302"/>
                  </a:lnTo>
                  <a:lnTo>
                    <a:pt x="8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2" y="445"/>
                  </a:lnTo>
                  <a:lnTo>
                    <a:pt x="2" y="445"/>
                  </a:lnTo>
                  <a:lnTo>
                    <a:pt x="0" y="443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77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2" y="4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1" name="Freeform 193"/>
            <p:cNvSpPr>
              <a:spLocks/>
            </p:cNvSpPr>
            <p:nvPr/>
          </p:nvSpPr>
          <p:spPr bwMode="auto">
            <a:xfrm>
              <a:off x="6221412" y="1463675"/>
              <a:ext cx="25400" cy="19050"/>
            </a:xfrm>
            <a:custGeom>
              <a:avLst/>
              <a:gdLst>
                <a:gd name="T0" fmla="*/ 0 w 16"/>
                <a:gd name="T1" fmla="*/ 8 h 12"/>
                <a:gd name="T2" fmla="*/ 2 w 16"/>
                <a:gd name="T3" fmla="*/ 12 h 12"/>
                <a:gd name="T4" fmla="*/ 16 w 16"/>
                <a:gd name="T5" fmla="*/ 4 h 12"/>
                <a:gd name="T6" fmla="*/ 14 w 16"/>
                <a:gd name="T7" fmla="*/ 0 h 12"/>
                <a:gd name="T8" fmla="*/ 0 w 16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0" y="8"/>
                  </a:moveTo>
                  <a:lnTo>
                    <a:pt x="2" y="12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2" name="Freeform 194"/>
            <p:cNvSpPr>
              <a:spLocks/>
            </p:cNvSpPr>
            <p:nvPr/>
          </p:nvSpPr>
          <p:spPr bwMode="auto">
            <a:xfrm>
              <a:off x="6224587" y="1463675"/>
              <a:ext cx="23813" cy="19050"/>
            </a:xfrm>
            <a:custGeom>
              <a:avLst/>
              <a:gdLst>
                <a:gd name="T0" fmla="*/ 0 w 15"/>
                <a:gd name="T1" fmla="*/ 4 h 12"/>
                <a:gd name="T2" fmla="*/ 12 w 15"/>
                <a:gd name="T3" fmla="*/ 12 h 12"/>
                <a:gd name="T4" fmla="*/ 15 w 15"/>
                <a:gd name="T5" fmla="*/ 8 h 12"/>
                <a:gd name="T6" fmla="*/ 2 w 15"/>
                <a:gd name="T7" fmla="*/ 0 h 12"/>
                <a:gd name="T8" fmla="*/ 0 w 15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0" y="4"/>
                  </a:moveTo>
                  <a:lnTo>
                    <a:pt x="12" y="12"/>
                  </a:lnTo>
                  <a:lnTo>
                    <a:pt x="15" y="8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3" name="Freeform 195"/>
            <p:cNvSpPr>
              <a:spLocks/>
            </p:cNvSpPr>
            <p:nvPr/>
          </p:nvSpPr>
          <p:spPr bwMode="auto">
            <a:xfrm>
              <a:off x="6215062" y="1485900"/>
              <a:ext cx="33338" cy="31750"/>
            </a:xfrm>
            <a:custGeom>
              <a:avLst/>
              <a:gdLst>
                <a:gd name="T0" fmla="*/ 4 w 21"/>
                <a:gd name="T1" fmla="*/ 20 h 20"/>
                <a:gd name="T2" fmla="*/ 21 w 21"/>
                <a:gd name="T3" fmla="*/ 4 h 20"/>
                <a:gd name="T4" fmla="*/ 18 w 21"/>
                <a:gd name="T5" fmla="*/ 0 h 20"/>
                <a:gd name="T6" fmla="*/ 0 w 21"/>
                <a:gd name="T7" fmla="*/ 16 h 20"/>
                <a:gd name="T8" fmla="*/ 4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4" y="20"/>
                  </a:moveTo>
                  <a:lnTo>
                    <a:pt x="21" y="4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Freeform 196"/>
            <p:cNvSpPr>
              <a:spLocks/>
            </p:cNvSpPr>
            <p:nvPr/>
          </p:nvSpPr>
          <p:spPr bwMode="auto">
            <a:xfrm>
              <a:off x="6221412" y="1485900"/>
              <a:ext cx="33338" cy="31750"/>
            </a:xfrm>
            <a:custGeom>
              <a:avLst/>
              <a:gdLst>
                <a:gd name="T0" fmla="*/ 17 w 21"/>
                <a:gd name="T1" fmla="*/ 20 h 20"/>
                <a:gd name="T2" fmla="*/ 21 w 21"/>
                <a:gd name="T3" fmla="*/ 16 h 20"/>
                <a:gd name="T4" fmla="*/ 2 w 21"/>
                <a:gd name="T5" fmla="*/ 0 h 20"/>
                <a:gd name="T6" fmla="*/ 0 w 21"/>
                <a:gd name="T7" fmla="*/ 4 h 20"/>
                <a:gd name="T8" fmla="*/ 17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7" y="20"/>
                  </a:moveTo>
                  <a:lnTo>
                    <a:pt x="21" y="16"/>
                  </a:lnTo>
                  <a:lnTo>
                    <a:pt x="2" y="0"/>
                  </a:lnTo>
                  <a:lnTo>
                    <a:pt x="0" y="4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5" name="Freeform 197"/>
            <p:cNvSpPr>
              <a:spLocks/>
            </p:cNvSpPr>
            <p:nvPr/>
          </p:nvSpPr>
          <p:spPr bwMode="auto">
            <a:xfrm>
              <a:off x="6215062" y="1517650"/>
              <a:ext cx="39688" cy="33338"/>
            </a:xfrm>
            <a:custGeom>
              <a:avLst/>
              <a:gdLst>
                <a:gd name="T0" fmla="*/ 2 w 25"/>
                <a:gd name="T1" fmla="*/ 21 h 21"/>
                <a:gd name="T2" fmla="*/ 25 w 25"/>
                <a:gd name="T3" fmla="*/ 4 h 21"/>
                <a:gd name="T4" fmla="*/ 21 w 25"/>
                <a:gd name="T5" fmla="*/ 0 h 21"/>
                <a:gd name="T6" fmla="*/ 0 w 25"/>
                <a:gd name="T7" fmla="*/ 17 h 21"/>
                <a:gd name="T8" fmla="*/ 2 w 2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2" y="21"/>
                  </a:moveTo>
                  <a:lnTo>
                    <a:pt x="25" y="4"/>
                  </a:lnTo>
                  <a:lnTo>
                    <a:pt x="21" y="0"/>
                  </a:lnTo>
                  <a:lnTo>
                    <a:pt x="0" y="17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6" name="Freeform 198"/>
            <p:cNvSpPr>
              <a:spLocks/>
            </p:cNvSpPr>
            <p:nvPr/>
          </p:nvSpPr>
          <p:spPr bwMode="auto">
            <a:xfrm>
              <a:off x="6215062" y="1517650"/>
              <a:ext cx="39688" cy="33338"/>
            </a:xfrm>
            <a:custGeom>
              <a:avLst/>
              <a:gdLst>
                <a:gd name="T0" fmla="*/ 23 w 25"/>
                <a:gd name="T1" fmla="*/ 21 h 21"/>
                <a:gd name="T2" fmla="*/ 25 w 25"/>
                <a:gd name="T3" fmla="*/ 17 h 21"/>
                <a:gd name="T4" fmla="*/ 4 w 25"/>
                <a:gd name="T5" fmla="*/ 0 h 21"/>
                <a:gd name="T6" fmla="*/ 0 w 25"/>
                <a:gd name="T7" fmla="*/ 4 h 21"/>
                <a:gd name="T8" fmla="*/ 23 w 2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23" y="21"/>
                  </a:moveTo>
                  <a:lnTo>
                    <a:pt x="25" y="17"/>
                  </a:lnTo>
                  <a:lnTo>
                    <a:pt x="4" y="0"/>
                  </a:lnTo>
                  <a:lnTo>
                    <a:pt x="0" y="4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7" name="Freeform 199"/>
            <p:cNvSpPr>
              <a:spLocks/>
            </p:cNvSpPr>
            <p:nvPr/>
          </p:nvSpPr>
          <p:spPr bwMode="auto">
            <a:xfrm>
              <a:off x="6211887" y="1554163"/>
              <a:ext cx="42863" cy="38100"/>
            </a:xfrm>
            <a:custGeom>
              <a:avLst/>
              <a:gdLst>
                <a:gd name="T0" fmla="*/ 4 w 27"/>
                <a:gd name="T1" fmla="*/ 24 h 24"/>
                <a:gd name="T2" fmla="*/ 27 w 27"/>
                <a:gd name="T3" fmla="*/ 4 h 24"/>
                <a:gd name="T4" fmla="*/ 25 w 27"/>
                <a:gd name="T5" fmla="*/ 0 h 24"/>
                <a:gd name="T6" fmla="*/ 0 w 27"/>
                <a:gd name="T7" fmla="*/ 18 h 24"/>
                <a:gd name="T8" fmla="*/ 4 w 27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4" y="24"/>
                  </a:moveTo>
                  <a:lnTo>
                    <a:pt x="27" y="4"/>
                  </a:lnTo>
                  <a:lnTo>
                    <a:pt x="25" y="0"/>
                  </a:lnTo>
                  <a:lnTo>
                    <a:pt x="0" y="18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8" name="Freeform 200"/>
            <p:cNvSpPr>
              <a:spLocks/>
            </p:cNvSpPr>
            <p:nvPr/>
          </p:nvSpPr>
          <p:spPr bwMode="auto">
            <a:xfrm>
              <a:off x="6215062" y="1554163"/>
              <a:ext cx="42863" cy="38100"/>
            </a:xfrm>
            <a:custGeom>
              <a:avLst/>
              <a:gdLst>
                <a:gd name="T0" fmla="*/ 23 w 27"/>
                <a:gd name="T1" fmla="*/ 24 h 24"/>
                <a:gd name="T2" fmla="*/ 27 w 27"/>
                <a:gd name="T3" fmla="*/ 18 h 24"/>
                <a:gd name="T4" fmla="*/ 2 w 27"/>
                <a:gd name="T5" fmla="*/ 0 h 24"/>
                <a:gd name="T6" fmla="*/ 0 w 27"/>
                <a:gd name="T7" fmla="*/ 4 h 24"/>
                <a:gd name="T8" fmla="*/ 23 w 27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3" y="24"/>
                  </a:moveTo>
                  <a:lnTo>
                    <a:pt x="27" y="18"/>
                  </a:lnTo>
                  <a:lnTo>
                    <a:pt x="2" y="0"/>
                  </a:lnTo>
                  <a:lnTo>
                    <a:pt x="0" y="4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9" name="Freeform 201"/>
            <p:cNvSpPr>
              <a:spLocks/>
            </p:cNvSpPr>
            <p:nvPr/>
          </p:nvSpPr>
          <p:spPr bwMode="auto">
            <a:xfrm>
              <a:off x="6208712" y="1595438"/>
              <a:ext cx="49213" cy="39688"/>
            </a:xfrm>
            <a:custGeom>
              <a:avLst/>
              <a:gdLst>
                <a:gd name="T0" fmla="*/ 4 w 31"/>
                <a:gd name="T1" fmla="*/ 25 h 25"/>
                <a:gd name="T2" fmla="*/ 31 w 31"/>
                <a:gd name="T3" fmla="*/ 4 h 25"/>
                <a:gd name="T4" fmla="*/ 27 w 31"/>
                <a:gd name="T5" fmla="*/ 0 h 25"/>
                <a:gd name="T6" fmla="*/ 0 w 31"/>
                <a:gd name="T7" fmla="*/ 21 h 25"/>
                <a:gd name="T8" fmla="*/ 4 w 3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4" y="25"/>
                  </a:moveTo>
                  <a:lnTo>
                    <a:pt x="31" y="4"/>
                  </a:lnTo>
                  <a:lnTo>
                    <a:pt x="27" y="0"/>
                  </a:lnTo>
                  <a:lnTo>
                    <a:pt x="0" y="21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0" name="Freeform 202"/>
            <p:cNvSpPr>
              <a:spLocks/>
            </p:cNvSpPr>
            <p:nvPr/>
          </p:nvSpPr>
          <p:spPr bwMode="auto">
            <a:xfrm>
              <a:off x="6211887" y="1595438"/>
              <a:ext cx="49213" cy="39688"/>
            </a:xfrm>
            <a:custGeom>
              <a:avLst/>
              <a:gdLst>
                <a:gd name="T0" fmla="*/ 27 w 31"/>
                <a:gd name="T1" fmla="*/ 25 h 25"/>
                <a:gd name="T2" fmla="*/ 31 w 31"/>
                <a:gd name="T3" fmla="*/ 21 h 25"/>
                <a:gd name="T4" fmla="*/ 2 w 31"/>
                <a:gd name="T5" fmla="*/ 0 h 25"/>
                <a:gd name="T6" fmla="*/ 0 w 31"/>
                <a:gd name="T7" fmla="*/ 4 h 25"/>
                <a:gd name="T8" fmla="*/ 27 w 3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7" y="25"/>
                  </a:moveTo>
                  <a:lnTo>
                    <a:pt x="31" y="2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1" name="Freeform 203"/>
            <p:cNvSpPr>
              <a:spLocks/>
            </p:cNvSpPr>
            <p:nvPr/>
          </p:nvSpPr>
          <p:spPr bwMode="auto">
            <a:xfrm>
              <a:off x="6208712" y="1647825"/>
              <a:ext cx="49213" cy="41275"/>
            </a:xfrm>
            <a:custGeom>
              <a:avLst/>
              <a:gdLst>
                <a:gd name="T0" fmla="*/ 2 w 31"/>
                <a:gd name="T1" fmla="*/ 26 h 26"/>
                <a:gd name="T2" fmla="*/ 31 w 31"/>
                <a:gd name="T3" fmla="*/ 4 h 26"/>
                <a:gd name="T4" fmla="*/ 29 w 31"/>
                <a:gd name="T5" fmla="*/ 0 h 26"/>
                <a:gd name="T6" fmla="*/ 0 w 31"/>
                <a:gd name="T7" fmla="*/ 22 h 26"/>
                <a:gd name="T8" fmla="*/ 2 w 3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6">
                  <a:moveTo>
                    <a:pt x="2" y="26"/>
                  </a:moveTo>
                  <a:lnTo>
                    <a:pt x="31" y="4"/>
                  </a:lnTo>
                  <a:lnTo>
                    <a:pt x="29" y="0"/>
                  </a:lnTo>
                  <a:lnTo>
                    <a:pt x="0" y="22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2" name="Freeform 204"/>
            <p:cNvSpPr>
              <a:spLocks/>
            </p:cNvSpPr>
            <p:nvPr/>
          </p:nvSpPr>
          <p:spPr bwMode="auto">
            <a:xfrm>
              <a:off x="6211887" y="1647825"/>
              <a:ext cx="49213" cy="41275"/>
            </a:xfrm>
            <a:custGeom>
              <a:avLst/>
              <a:gdLst>
                <a:gd name="T0" fmla="*/ 29 w 31"/>
                <a:gd name="T1" fmla="*/ 26 h 26"/>
                <a:gd name="T2" fmla="*/ 31 w 31"/>
                <a:gd name="T3" fmla="*/ 22 h 26"/>
                <a:gd name="T4" fmla="*/ 2 w 31"/>
                <a:gd name="T5" fmla="*/ 0 h 26"/>
                <a:gd name="T6" fmla="*/ 0 w 31"/>
                <a:gd name="T7" fmla="*/ 4 h 26"/>
                <a:gd name="T8" fmla="*/ 29 w 3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6">
                  <a:moveTo>
                    <a:pt x="29" y="26"/>
                  </a:moveTo>
                  <a:lnTo>
                    <a:pt x="31" y="2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9" y="26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3" name="Freeform 206"/>
            <p:cNvSpPr>
              <a:spLocks/>
            </p:cNvSpPr>
            <p:nvPr/>
          </p:nvSpPr>
          <p:spPr bwMode="auto">
            <a:xfrm>
              <a:off x="6205537" y="1697038"/>
              <a:ext cx="55563" cy="50800"/>
            </a:xfrm>
            <a:custGeom>
              <a:avLst/>
              <a:gdLst>
                <a:gd name="T0" fmla="*/ 4 w 35"/>
                <a:gd name="T1" fmla="*/ 32 h 32"/>
                <a:gd name="T2" fmla="*/ 35 w 35"/>
                <a:gd name="T3" fmla="*/ 4 h 32"/>
                <a:gd name="T4" fmla="*/ 31 w 35"/>
                <a:gd name="T5" fmla="*/ 0 h 32"/>
                <a:gd name="T6" fmla="*/ 0 w 35"/>
                <a:gd name="T7" fmla="*/ 28 h 32"/>
                <a:gd name="T8" fmla="*/ 4 w 3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4" y="32"/>
                  </a:moveTo>
                  <a:lnTo>
                    <a:pt x="35" y="4"/>
                  </a:lnTo>
                  <a:lnTo>
                    <a:pt x="31" y="0"/>
                  </a:lnTo>
                  <a:lnTo>
                    <a:pt x="0" y="28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4" name="Freeform 207"/>
            <p:cNvSpPr>
              <a:spLocks/>
            </p:cNvSpPr>
            <p:nvPr/>
          </p:nvSpPr>
          <p:spPr bwMode="auto">
            <a:xfrm>
              <a:off x="6208712" y="1697038"/>
              <a:ext cx="55563" cy="50800"/>
            </a:xfrm>
            <a:custGeom>
              <a:avLst/>
              <a:gdLst>
                <a:gd name="T0" fmla="*/ 31 w 35"/>
                <a:gd name="T1" fmla="*/ 32 h 32"/>
                <a:gd name="T2" fmla="*/ 35 w 35"/>
                <a:gd name="T3" fmla="*/ 28 h 32"/>
                <a:gd name="T4" fmla="*/ 4 w 35"/>
                <a:gd name="T5" fmla="*/ 0 h 32"/>
                <a:gd name="T6" fmla="*/ 0 w 35"/>
                <a:gd name="T7" fmla="*/ 4 h 32"/>
                <a:gd name="T8" fmla="*/ 31 w 3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1" y="32"/>
                  </a:moveTo>
                  <a:lnTo>
                    <a:pt x="35" y="28"/>
                  </a:lnTo>
                  <a:lnTo>
                    <a:pt x="4" y="0"/>
                  </a:lnTo>
                  <a:lnTo>
                    <a:pt x="0" y="4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Freeform 208"/>
            <p:cNvSpPr>
              <a:spLocks/>
            </p:cNvSpPr>
            <p:nvPr/>
          </p:nvSpPr>
          <p:spPr bwMode="auto">
            <a:xfrm>
              <a:off x="6202362" y="1751013"/>
              <a:ext cx="61913" cy="55563"/>
            </a:xfrm>
            <a:custGeom>
              <a:avLst/>
              <a:gdLst>
                <a:gd name="T0" fmla="*/ 4 w 39"/>
                <a:gd name="T1" fmla="*/ 35 h 35"/>
                <a:gd name="T2" fmla="*/ 39 w 39"/>
                <a:gd name="T3" fmla="*/ 6 h 35"/>
                <a:gd name="T4" fmla="*/ 35 w 39"/>
                <a:gd name="T5" fmla="*/ 0 h 35"/>
                <a:gd name="T6" fmla="*/ 0 w 39"/>
                <a:gd name="T7" fmla="*/ 29 h 35"/>
                <a:gd name="T8" fmla="*/ 4 w 3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5">
                  <a:moveTo>
                    <a:pt x="4" y="35"/>
                  </a:moveTo>
                  <a:lnTo>
                    <a:pt x="39" y="6"/>
                  </a:lnTo>
                  <a:lnTo>
                    <a:pt x="35" y="0"/>
                  </a:lnTo>
                  <a:lnTo>
                    <a:pt x="0" y="29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6" name="Freeform 209"/>
            <p:cNvSpPr>
              <a:spLocks/>
            </p:cNvSpPr>
            <p:nvPr/>
          </p:nvSpPr>
          <p:spPr bwMode="auto">
            <a:xfrm>
              <a:off x="6205537" y="1751013"/>
              <a:ext cx="61913" cy="55563"/>
            </a:xfrm>
            <a:custGeom>
              <a:avLst/>
              <a:gdLst>
                <a:gd name="T0" fmla="*/ 35 w 39"/>
                <a:gd name="T1" fmla="*/ 35 h 35"/>
                <a:gd name="T2" fmla="*/ 39 w 39"/>
                <a:gd name="T3" fmla="*/ 29 h 35"/>
                <a:gd name="T4" fmla="*/ 4 w 39"/>
                <a:gd name="T5" fmla="*/ 0 h 35"/>
                <a:gd name="T6" fmla="*/ 0 w 39"/>
                <a:gd name="T7" fmla="*/ 6 h 35"/>
                <a:gd name="T8" fmla="*/ 35 w 3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5">
                  <a:moveTo>
                    <a:pt x="35" y="35"/>
                  </a:moveTo>
                  <a:lnTo>
                    <a:pt x="39" y="29"/>
                  </a:lnTo>
                  <a:lnTo>
                    <a:pt x="4" y="0"/>
                  </a:lnTo>
                  <a:lnTo>
                    <a:pt x="0" y="6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7" name="Freeform 210"/>
            <p:cNvSpPr>
              <a:spLocks/>
            </p:cNvSpPr>
            <p:nvPr/>
          </p:nvSpPr>
          <p:spPr bwMode="auto">
            <a:xfrm>
              <a:off x="6199187" y="1809750"/>
              <a:ext cx="68263" cy="61913"/>
            </a:xfrm>
            <a:custGeom>
              <a:avLst/>
              <a:gdLst>
                <a:gd name="T0" fmla="*/ 4 w 43"/>
                <a:gd name="T1" fmla="*/ 39 h 39"/>
                <a:gd name="T2" fmla="*/ 43 w 43"/>
                <a:gd name="T3" fmla="*/ 6 h 39"/>
                <a:gd name="T4" fmla="*/ 39 w 43"/>
                <a:gd name="T5" fmla="*/ 0 h 39"/>
                <a:gd name="T6" fmla="*/ 0 w 43"/>
                <a:gd name="T7" fmla="*/ 33 h 39"/>
                <a:gd name="T8" fmla="*/ 4 w 4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9">
                  <a:moveTo>
                    <a:pt x="4" y="39"/>
                  </a:moveTo>
                  <a:lnTo>
                    <a:pt x="43" y="6"/>
                  </a:lnTo>
                  <a:lnTo>
                    <a:pt x="39" y="0"/>
                  </a:lnTo>
                  <a:lnTo>
                    <a:pt x="0" y="33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8" name="Freeform 211"/>
            <p:cNvSpPr>
              <a:spLocks/>
            </p:cNvSpPr>
            <p:nvPr/>
          </p:nvSpPr>
          <p:spPr bwMode="auto">
            <a:xfrm>
              <a:off x="6202362" y="1809750"/>
              <a:ext cx="68263" cy="61913"/>
            </a:xfrm>
            <a:custGeom>
              <a:avLst/>
              <a:gdLst>
                <a:gd name="T0" fmla="*/ 39 w 43"/>
                <a:gd name="T1" fmla="*/ 39 h 39"/>
                <a:gd name="T2" fmla="*/ 43 w 43"/>
                <a:gd name="T3" fmla="*/ 33 h 39"/>
                <a:gd name="T4" fmla="*/ 4 w 43"/>
                <a:gd name="T5" fmla="*/ 0 h 39"/>
                <a:gd name="T6" fmla="*/ 0 w 43"/>
                <a:gd name="T7" fmla="*/ 6 h 39"/>
                <a:gd name="T8" fmla="*/ 39 w 4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9">
                  <a:moveTo>
                    <a:pt x="39" y="39"/>
                  </a:moveTo>
                  <a:lnTo>
                    <a:pt x="43" y="33"/>
                  </a:lnTo>
                  <a:lnTo>
                    <a:pt x="4" y="0"/>
                  </a:lnTo>
                  <a:lnTo>
                    <a:pt x="0" y="6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9" name="Freeform 212"/>
            <p:cNvSpPr>
              <a:spLocks/>
            </p:cNvSpPr>
            <p:nvPr/>
          </p:nvSpPr>
          <p:spPr bwMode="auto">
            <a:xfrm>
              <a:off x="6199187" y="1878013"/>
              <a:ext cx="71438" cy="68263"/>
            </a:xfrm>
            <a:custGeom>
              <a:avLst/>
              <a:gdLst>
                <a:gd name="T0" fmla="*/ 4 w 45"/>
                <a:gd name="T1" fmla="*/ 43 h 43"/>
                <a:gd name="T2" fmla="*/ 45 w 45"/>
                <a:gd name="T3" fmla="*/ 6 h 43"/>
                <a:gd name="T4" fmla="*/ 41 w 45"/>
                <a:gd name="T5" fmla="*/ 0 h 43"/>
                <a:gd name="T6" fmla="*/ 0 w 45"/>
                <a:gd name="T7" fmla="*/ 37 h 43"/>
                <a:gd name="T8" fmla="*/ 4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" y="43"/>
                  </a:moveTo>
                  <a:lnTo>
                    <a:pt x="45" y="6"/>
                  </a:lnTo>
                  <a:lnTo>
                    <a:pt x="41" y="0"/>
                  </a:lnTo>
                  <a:lnTo>
                    <a:pt x="0" y="37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0" name="Freeform 213"/>
            <p:cNvSpPr>
              <a:spLocks/>
            </p:cNvSpPr>
            <p:nvPr/>
          </p:nvSpPr>
          <p:spPr bwMode="auto">
            <a:xfrm>
              <a:off x="6199187" y="1878013"/>
              <a:ext cx="71438" cy="68263"/>
            </a:xfrm>
            <a:custGeom>
              <a:avLst/>
              <a:gdLst>
                <a:gd name="T0" fmla="*/ 41 w 45"/>
                <a:gd name="T1" fmla="*/ 43 h 43"/>
                <a:gd name="T2" fmla="*/ 45 w 45"/>
                <a:gd name="T3" fmla="*/ 37 h 43"/>
                <a:gd name="T4" fmla="*/ 4 w 45"/>
                <a:gd name="T5" fmla="*/ 0 h 43"/>
                <a:gd name="T6" fmla="*/ 0 w 45"/>
                <a:gd name="T7" fmla="*/ 6 h 43"/>
                <a:gd name="T8" fmla="*/ 41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1" y="43"/>
                  </a:moveTo>
                  <a:lnTo>
                    <a:pt x="45" y="37"/>
                  </a:lnTo>
                  <a:lnTo>
                    <a:pt x="4" y="0"/>
                  </a:lnTo>
                  <a:lnTo>
                    <a:pt x="0" y="6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1" name="Freeform 214"/>
            <p:cNvSpPr>
              <a:spLocks/>
            </p:cNvSpPr>
            <p:nvPr/>
          </p:nvSpPr>
          <p:spPr bwMode="auto">
            <a:xfrm>
              <a:off x="6196012" y="1952625"/>
              <a:ext cx="77788" cy="71438"/>
            </a:xfrm>
            <a:custGeom>
              <a:avLst/>
              <a:gdLst>
                <a:gd name="T0" fmla="*/ 6 w 49"/>
                <a:gd name="T1" fmla="*/ 45 h 45"/>
                <a:gd name="T2" fmla="*/ 49 w 49"/>
                <a:gd name="T3" fmla="*/ 6 h 45"/>
                <a:gd name="T4" fmla="*/ 45 w 49"/>
                <a:gd name="T5" fmla="*/ 0 h 45"/>
                <a:gd name="T6" fmla="*/ 0 w 49"/>
                <a:gd name="T7" fmla="*/ 39 h 45"/>
                <a:gd name="T8" fmla="*/ 6 w 4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5">
                  <a:moveTo>
                    <a:pt x="6" y="45"/>
                  </a:moveTo>
                  <a:lnTo>
                    <a:pt x="49" y="6"/>
                  </a:lnTo>
                  <a:lnTo>
                    <a:pt x="45" y="0"/>
                  </a:lnTo>
                  <a:lnTo>
                    <a:pt x="0" y="39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2" name="Freeform 215"/>
            <p:cNvSpPr>
              <a:spLocks/>
            </p:cNvSpPr>
            <p:nvPr/>
          </p:nvSpPr>
          <p:spPr bwMode="auto">
            <a:xfrm>
              <a:off x="6196012" y="1952625"/>
              <a:ext cx="77788" cy="71438"/>
            </a:xfrm>
            <a:custGeom>
              <a:avLst/>
              <a:gdLst>
                <a:gd name="T0" fmla="*/ 43 w 49"/>
                <a:gd name="T1" fmla="*/ 45 h 45"/>
                <a:gd name="T2" fmla="*/ 49 w 49"/>
                <a:gd name="T3" fmla="*/ 39 h 45"/>
                <a:gd name="T4" fmla="*/ 4 w 49"/>
                <a:gd name="T5" fmla="*/ 0 h 45"/>
                <a:gd name="T6" fmla="*/ 0 w 49"/>
                <a:gd name="T7" fmla="*/ 6 h 45"/>
                <a:gd name="T8" fmla="*/ 43 w 4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5">
                  <a:moveTo>
                    <a:pt x="43" y="45"/>
                  </a:moveTo>
                  <a:lnTo>
                    <a:pt x="49" y="39"/>
                  </a:lnTo>
                  <a:lnTo>
                    <a:pt x="4" y="0"/>
                  </a:lnTo>
                  <a:lnTo>
                    <a:pt x="0" y="6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3" name="Freeform 216"/>
            <p:cNvSpPr>
              <a:spLocks/>
            </p:cNvSpPr>
            <p:nvPr/>
          </p:nvSpPr>
          <p:spPr bwMode="auto">
            <a:xfrm>
              <a:off x="6192837" y="2030413"/>
              <a:ext cx="84138" cy="77788"/>
            </a:xfrm>
            <a:custGeom>
              <a:avLst/>
              <a:gdLst>
                <a:gd name="T0" fmla="*/ 6 w 53"/>
                <a:gd name="T1" fmla="*/ 49 h 49"/>
                <a:gd name="T2" fmla="*/ 53 w 53"/>
                <a:gd name="T3" fmla="*/ 6 h 49"/>
                <a:gd name="T4" fmla="*/ 49 w 53"/>
                <a:gd name="T5" fmla="*/ 0 h 49"/>
                <a:gd name="T6" fmla="*/ 0 w 53"/>
                <a:gd name="T7" fmla="*/ 43 h 49"/>
                <a:gd name="T8" fmla="*/ 6 w 5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9">
                  <a:moveTo>
                    <a:pt x="6" y="49"/>
                  </a:moveTo>
                  <a:lnTo>
                    <a:pt x="53" y="6"/>
                  </a:lnTo>
                  <a:lnTo>
                    <a:pt x="49" y="0"/>
                  </a:lnTo>
                  <a:lnTo>
                    <a:pt x="0" y="43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4" name="Freeform 217"/>
            <p:cNvSpPr>
              <a:spLocks/>
            </p:cNvSpPr>
            <p:nvPr/>
          </p:nvSpPr>
          <p:spPr bwMode="auto">
            <a:xfrm>
              <a:off x="6192837" y="2030413"/>
              <a:ext cx="84138" cy="77788"/>
            </a:xfrm>
            <a:custGeom>
              <a:avLst/>
              <a:gdLst>
                <a:gd name="T0" fmla="*/ 47 w 53"/>
                <a:gd name="T1" fmla="*/ 49 h 49"/>
                <a:gd name="T2" fmla="*/ 53 w 53"/>
                <a:gd name="T3" fmla="*/ 43 h 49"/>
                <a:gd name="T4" fmla="*/ 4 w 53"/>
                <a:gd name="T5" fmla="*/ 0 h 49"/>
                <a:gd name="T6" fmla="*/ 0 w 53"/>
                <a:gd name="T7" fmla="*/ 6 h 49"/>
                <a:gd name="T8" fmla="*/ 47 w 5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9">
                  <a:moveTo>
                    <a:pt x="47" y="49"/>
                  </a:moveTo>
                  <a:lnTo>
                    <a:pt x="53" y="4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7" y="49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5" name="Freeform 218"/>
            <p:cNvSpPr>
              <a:spLocks/>
            </p:cNvSpPr>
            <p:nvPr/>
          </p:nvSpPr>
          <p:spPr bwMode="auto">
            <a:xfrm>
              <a:off x="6180137" y="1527175"/>
              <a:ext cx="38100" cy="30163"/>
            </a:xfrm>
            <a:custGeom>
              <a:avLst/>
              <a:gdLst>
                <a:gd name="T0" fmla="*/ 10 w 24"/>
                <a:gd name="T1" fmla="*/ 19 h 19"/>
                <a:gd name="T2" fmla="*/ 10 w 24"/>
                <a:gd name="T3" fmla="*/ 19 h 19"/>
                <a:gd name="T4" fmla="*/ 12 w 24"/>
                <a:gd name="T5" fmla="*/ 19 h 19"/>
                <a:gd name="T6" fmla="*/ 14 w 24"/>
                <a:gd name="T7" fmla="*/ 17 h 19"/>
                <a:gd name="T8" fmla="*/ 24 w 24"/>
                <a:gd name="T9" fmla="*/ 2 h 19"/>
                <a:gd name="T10" fmla="*/ 22 w 24"/>
                <a:gd name="T11" fmla="*/ 0 h 19"/>
                <a:gd name="T12" fmla="*/ 12 w 24"/>
                <a:gd name="T13" fmla="*/ 15 h 19"/>
                <a:gd name="T14" fmla="*/ 12 w 24"/>
                <a:gd name="T15" fmla="*/ 15 h 19"/>
                <a:gd name="T16" fmla="*/ 10 w 24"/>
                <a:gd name="T17" fmla="*/ 15 h 19"/>
                <a:gd name="T18" fmla="*/ 10 w 24"/>
                <a:gd name="T19" fmla="*/ 15 h 19"/>
                <a:gd name="T20" fmla="*/ 6 w 24"/>
                <a:gd name="T21" fmla="*/ 13 h 19"/>
                <a:gd name="T22" fmla="*/ 2 w 24"/>
                <a:gd name="T23" fmla="*/ 2 h 19"/>
                <a:gd name="T24" fmla="*/ 0 w 24"/>
                <a:gd name="T25" fmla="*/ 2 h 19"/>
                <a:gd name="T26" fmla="*/ 2 w 24"/>
                <a:gd name="T27" fmla="*/ 13 h 19"/>
                <a:gd name="T28" fmla="*/ 2 w 24"/>
                <a:gd name="T29" fmla="*/ 13 h 19"/>
                <a:gd name="T30" fmla="*/ 6 w 24"/>
                <a:gd name="T31" fmla="*/ 17 h 19"/>
                <a:gd name="T32" fmla="*/ 10 w 24"/>
                <a:gd name="T33" fmla="*/ 19 h 19"/>
                <a:gd name="T34" fmla="*/ 10 w 24"/>
                <a:gd name="T35" fmla="*/ 19 h 19"/>
                <a:gd name="T36" fmla="*/ 10 w 24"/>
                <a:gd name="T3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9">
                  <a:moveTo>
                    <a:pt x="10" y="19"/>
                  </a:moveTo>
                  <a:lnTo>
                    <a:pt x="10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6" y="1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6" name="Freeform 219"/>
            <p:cNvSpPr>
              <a:spLocks/>
            </p:cNvSpPr>
            <p:nvPr/>
          </p:nvSpPr>
          <p:spPr bwMode="auto">
            <a:xfrm>
              <a:off x="6180137" y="1527175"/>
              <a:ext cx="38100" cy="30163"/>
            </a:xfrm>
            <a:custGeom>
              <a:avLst/>
              <a:gdLst>
                <a:gd name="T0" fmla="*/ 10 w 24"/>
                <a:gd name="T1" fmla="*/ 19 h 19"/>
                <a:gd name="T2" fmla="*/ 10 w 24"/>
                <a:gd name="T3" fmla="*/ 19 h 19"/>
                <a:gd name="T4" fmla="*/ 12 w 24"/>
                <a:gd name="T5" fmla="*/ 19 h 19"/>
                <a:gd name="T6" fmla="*/ 14 w 24"/>
                <a:gd name="T7" fmla="*/ 17 h 19"/>
                <a:gd name="T8" fmla="*/ 24 w 24"/>
                <a:gd name="T9" fmla="*/ 2 h 19"/>
                <a:gd name="T10" fmla="*/ 22 w 24"/>
                <a:gd name="T11" fmla="*/ 0 h 19"/>
                <a:gd name="T12" fmla="*/ 12 w 24"/>
                <a:gd name="T13" fmla="*/ 15 h 19"/>
                <a:gd name="T14" fmla="*/ 12 w 24"/>
                <a:gd name="T15" fmla="*/ 15 h 19"/>
                <a:gd name="T16" fmla="*/ 10 w 24"/>
                <a:gd name="T17" fmla="*/ 15 h 19"/>
                <a:gd name="T18" fmla="*/ 10 w 24"/>
                <a:gd name="T19" fmla="*/ 15 h 19"/>
                <a:gd name="T20" fmla="*/ 6 w 24"/>
                <a:gd name="T21" fmla="*/ 13 h 19"/>
                <a:gd name="T22" fmla="*/ 2 w 24"/>
                <a:gd name="T23" fmla="*/ 2 h 19"/>
                <a:gd name="T24" fmla="*/ 0 w 24"/>
                <a:gd name="T25" fmla="*/ 2 h 19"/>
                <a:gd name="T26" fmla="*/ 2 w 24"/>
                <a:gd name="T27" fmla="*/ 13 h 19"/>
                <a:gd name="T28" fmla="*/ 2 w 24"/>
                <a:gd name="T29" fmla="*/ 13 h 19"/>
                <a:gd name="T30" fmla="*/ 6 w 24"/>
                <a:gd name="T31" fmla="*/ 17 h 19"/>
                <a:gd name="T32" fmla="*/ 10 w 24"/>
                <a:gd name="T33" fmla="*/ 19 h 19"/>
                <a:gd name="T34" fmla="*/ 10 w 24"/>
                <a:gd name="T35" fmla="*/ 19 h 19"/>
                <a:gd name="T36" fmla="*/ 10 w 24"/>
                <a:gd name="T3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9">
                  <a:moveTo>
                    <a:pt x="10" y="19"/>
                  </a:moveTo>
                  <a:lnTo>
                    <a:pt x="10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6" y="1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7" name="Freeform 220"/>
            <p:cNvSpPr>
              <a:spLocks noEditPoints="1"/>
            </p:cNvSpPr>
            <p:nvPr/>
          </p:nvSpPr>
          <p:spPr bwMode="auto">
            <a:xfrm>
              <a:off x="6137275" y="1527175"/>
              <a:ext cx="80963" cy="39688"/>
            </a:xfrm>
            <a:custGeom>
              <a:avLst/>
              <a:gdLst>
                <a:gd name="T0" fmla="*/ 43 w 51"/>
                <a:gd name="T1" fmla="*/ 4 h 25"/>
                <a:gd name="T2" fmla="*/ 43 w 51"/>
                <a:gd name="T3" fmla="*/ 4 h 25"/>
                <a:gd name="T4" fmla="*/ 47 w 51"/>
                <a:gd name="T5" fmla="*/ 4 h 25"/>
                <a:gd name="T6" fmla="*/ 49 w 51"/>
                <a:gd name="T7" fmla="*/ 7 h 25"/>
                <a:gd name="T8" fmla="*/ 49 w 51"/>
                <a:gd name="T9" fmla="*/ 19 h 25"/>
                <a:gd name="T10" fmla="*/ 49 w 51"/>
                <a:gd name="T11" fmla="*/ 19 h 25"/>
                <a:gd name="T12" fmla="*/ 47 w 51"/>
                <a:gd name="T13" fmla="*/ 21 h 25"/>
                <a:gd name="T14" fmla="*/ 45 w 51"/>
                <a:gd name="T15" fmla="*/ 21 h 25"/>
                <a:gd name="T16" fmla="*/ 45 w 51"/>
                <a:gd name="T17" fmla="*/ 21 h 25"/>
                <a:gd name="T18" fmla="*/ 43 w 51"/>
                <a:gd name="T19" fmla="*/ 21 h 25"/>
                <a:gd name="T20" fmla="*/ 6 w 51"/>
                <a:gd name="T21" fmla="*/ 4 h 25"/>
                <a:gd name="T22" fmla="*/ 43 w 51"/>
                <a:gd name="T23" fmla="*/ 4 h 25"/>
                <a:gd name="T24" fmla="*/ 45 w 51"/>
                <a:gd name="T25" fmla="*/ 25 h 25"/>
                <a:gd name="T26" fmla="*/ 45 w 51"/>
                <a:gd name="T27" fmla="*/ 25 h 25"/>
                <a:gd name="T28" fmla="*/ 45 w 51"/>
                <a:gd name="T29" fmla="*/ 25 h 25"/>
                <a:gd name="T30" fmla="*/ 51 w 51"/>
                <a:gd name="T31" fmla="*/ 23 h 25"/>
                <a:gd name="T32" fmla="*/ 51 w 51"/>
                <a:gd name="T33" fmla="*/ 19 h 25"/>
                <a:gd name="T34" fmla="*/ 51 w 51"/>
                <a:gd name="T35" fmla="*/ 7 h 25"/>
                <a:gd name="T36" fmla="*/ 51 w 51"/>
                <a:gd name="T37" fmla="*/ 7 h 25"/>
                <a:gd name="T38" fmla="*/ 51 w 51"/>
                <a:gd name="T39" fmla="*/ 6 h 25"/>
                <a:gd name="T40" fmla="*/ 49 w 51"/>
                <a:gd name="T41" fmla="*/ 2 h 25"/>
                <a:gd name="T42" fmla="*/ 47 w 51"/>
                <a:gd name="T43" fmla="*/ 0 h 25"/>
                <a:gd name="T44" fmla="*/ 43 w 51"/>
                <a:gd name="T45" fmla="*/ 0 h 25"/>
                <a:gd name="T46" fmla="*/ 6 w 51"/>
                <a:gd name="T47" fmla="*/ 0 h 25"/>
                <a:gd name="T48" fmla="*/ 6 w 51"/>
                <a:gd name="T49" fmla="*/ 0 h 25"/>
                <a:gd name="T50" fmla="*/ 2 w 51"/>
                <a:gd name="T51" fmla="*/ 0 h 25"/>
                <a:gd name="T52" fmla="*/ 0 w 51"/>
                <a:gd name="T53" fmla="*/ 2 h 25"/>
                <a:gd name="T54" fmla="*/ 0 w 51"/>
                <a:gd name="T55" fmla="*/ 2 h 25"/>
                <a:gd name="T56" fmla="*/ 2 w 51"/>
                <a:gd name="T57" fmla="*/ 4 h 25"/>
                <a:gd name="T58" fmla="*/ 4 w 51"/>
                <a:gd name="T59" fmla="*/ 6 h 25"/>
                <a:gd name="T60" fmla="*/ 43 w 51"/>
                <a:gd name="T61" fmla="*/ 25 h 25"/>
                <a:gd name="T62" fmla="*/ 43 w 51"/>
                <a:gd name="T63" fmla="*/ 25 h 25"/>
                <a:gd name="T64" fmla="*/ 45 w 51"/>
                <a:gd name="T6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25">
                  <a:moveTo>
                    <a:pt x="43" y="4"/>
                  </a:moveTo>
                  <a:lnTo>
                    <a:pt x="43" y="4"/>
                  </a:lnTo>
                  <a:lnTo>
                    <a:pt x="47" y="4"/>
                  </a:lnTo>
                  <a:lnTo>
                    <a:pt x="49" y="7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6" y="4"/>
                  </a:lnTo>
                  <a:lnTo>
                    <a:pt x="43" y="4"/>
                  </a:lnTo>
                  <a:close/>
                  <a:moveTo>
                    <a:pt x="45" y="25"/>
                  </a:moveTo>
                  <a:lnTo>
                    <a:pt x="45" y="25"/>
                  </a:lnTo>
                  <a:lnTo>
                    <a:pt x="45" y="25"/>
                  </a:lnTo>
                  <a:lnTo>
                    <a:pt x="51" y="23"/>
                  </a:lnTo>
                  <a:lnTo>
                    <a:pt x="51" y="19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5" y="2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8" name="Freeform 221"/>
            <p:cNvSpPr>
              <a:spLocks/>
            </p:cNvSpPr>
            <p:nvPr/>
          </p:nvSpPr>
          <p:spPr bwMode="auto">
            <a:xfrm>
              <a:off x="6146800" y="1533525"/>
              <a:ext cx="68263" cy="26988"/>
            </a:xfrm>
            <a:custGeom>
              <a:avLst/>
              <a:gdLst>
                <a:gd name="T0" fmla="*/ 37 w 43"/>
                <a:gd name="T1" fmla="*/ 0 h 17"/>
                <a:gd name="T2" fmla="*/ 37 w 43"/>
                <a:gd name="T3" fmla="*/ 0 h 17"/>
                <a:gd name="T4" fmla="*/ 41 w 43"/>
                <a:gd name="T5" fmla="*/ 0 h 17"/>
                <a:gd name="T6" fmla="*/ 43 w 43"/>
                <a:gd name="T7" fmla="*/ 3 h 17"/>
                <a:gd name="T8" fmla="*/ 43 w 43"/>
                <a:gd name="T9" fmla="*/ 15 h 17"/>
                <a:gd name="T10" fmla="*/ 43 w 43"/>
                <a:gd name="T11" fmla="*/ 15 h 17"/>
                <a:gd name="T12" fmla="*/ 41 w 43"/>
                <a:gd name="T13" fmla="*/ 17 h 17"/>
                <a:gd name="T14" fmla="*/ 39 w 43"/>
                <a:gd name="T15" fmla="*/ 17 h 17"/>
                <a:gd name="T16" fmla="*/ 39 w 43"/>
                <a:gd name="T17" fmla="*/ 17 h 17"/>
                <a:gd name="T18" fmla="*/ 37 w 43"/>
                <a:gd name="T19" fmla="*/ 17 h 17"/>
                <a:gd name="T20" fmla="*/ 0 w 43"/>
                <a:gd name="T21" fmla="*/ 0 h 17"/>
                <a:gd name="T22" fmla="*/ 37 w 43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17">
                  <a:moveTo>
                    <a:pt x="37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43" y="3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9" name="Freeform 222"/>
            <p:cNvSpPr>
              <a:spLocks/>
            </p:cNvSpPr>
            <p:nvPr/>
          </p:nvSpPr>
          <p:spPr bwMode="auto">
            <a:xfrm>
              <a:off x="6137275" y="1527175"/>
              <a:ext cx="80963" cy="39688"/>
            </a:xfrm>
            <a:custGeom>
              <a:avLst/>
              <a:gdLst>
                <a:gd name="T0" fmla="*/ 45 w 51"/>
                <a:gd name="T1" fmla="*/ 25 h 25"/>
                <a:gd name="T2" fmla="*/ 45 w 51"/>
                <a:gd name="T3" fmla="*/ 25 h 25"/>
                <a:gd name="T4" fmla="*/ 45 w 51"/>
                <a:gd name="T5" fmla="*/ 25 h 25"/>
                <a:gd name="T6" fmla="*/ 51 w 51"/>
                <a:gd name="T7" fmla="*/ 23 h 25"/>
                <a:gd name="T8" fmla="*/ 51 w 51"/>
                <a:gd name="T9" fmla="*/ 19 h 25"/>
                <a:gd name="T10" fmla="*/ 51 w 51"/>
                <a:gd name="T11" fmla="*/ 7 h 25"/>
                <a:gd name="T12" fmla="*/ 51 w 51"/>
                <a:gd name="T13" fmla="*/ 7 h 25"/>
                <a:gd name="T14" fmla="*/ 51 w 51"/>
                <a:gd name="T15" fmla="*/ 6 h 25"/>
                <a:gd name="T16" fmla="*/ 49 w 51"/>
                <a:gd name="T17" fmla="*/ 2 h 25"/>
                <a:gd name="T18" fmla="*/ 47 w 51"/>
                <a:gd name="T19" fmla="*/ 0 h 25"/>
                <a:gd name="T20" fmla="*/ 43 w 51"/>
                <a:gd name="T21" fmla="*/ 0 h 25"/>
                <a:gd name="T22" fmla="*/ 6 w 51"/>
                <a:gd name="T23" fmla="*/ 0 h 25"/>
                <a:gd name="T24" fmla="*/ 6 w 51"/>
                <a:gd name="T25" fmla="*/ 0 h 25"/>
                <a:gd name="T26" fmla="*/ 2 w 51"/>
                <a:gd name="T27" fmla="*/ 0 h 25"/>
                <a:gd name="T28" fmla="*/ 0 w 51"/>
                <a:gd name="T29" fmla="*/ 2 h 25"/>
                <a:gd name="T30" fmla="*/ 0 w 51"/>
                <a:gd name="T31" fmla="*/ 2 h 25"/>
                <a:gd name="T32" fmla="*/ 2 w 51"/>
                <a:gd name="T33" fmla="*/ 4 h 25"/>
                <a:gd name="T34" fmla="*/ 4 w 51"/>
                <a:gd name="T35" fmla="*/ 6 h 25"/>
                <a:gd name="T36" fmla="*/ 43 w 51"/>
                <a:gd name="T37" fmla="*/ 25 h 25"/>
                <a:gd name="T38" fmla="*/ 43 w 51"/>
                <a:gd name="T39" fmla="*/ 25 h 25"/>
                <a:gd name="T40" fmla="*/ 45 w 5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25">
                  <a:moveTo>
                    <a:pt x="45" y="25"/>
                  </a:moveTo>
                  <a:lnTo>
                    <a:pt x="45" y="25"/>
                  </a:lnTo>
                  <a:lnTo>
                    <a:pt x="45" y="25"/>
                  </a:lnTo>
                  <a:lnTo>
                    <a:pt x="51" y="23"/>
                  </a:lnTo>
                  <a:lnTo>
                    <a:pt x="51" y="19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5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0" name="Freeform 223"/>
            <p:cNvSpPr>
              <a:spLocks/>
            </p:cNvSpPr>
            <p:nvPr/>
          </p:nvSpPr>
          <p:spPr bwMode="auto">
            <a:xfrm>
              <a:off x="6156325" y="1527175"/>
              <a:ext cx="61913" cy="39688"/>
            </a:xfrm>
            <a:custGeom>
              <a:avLst/>
              <a:gdLst>
                <a:gd name="T0" fmla="*/ 35 w 39"/>
                <a:gd name="T1" fmla="*/ 25 h 25"/>
                <a:gd name="T2" fmla="*/ 39 w 39"/>
                <a:gd name="T3" fmla="*/ 23 h 25"/>
                <a:gd name="T4" fmla="*/ 31 w 39"/>
                <a:gd name="T5" fmla="*/ 7 h 25"/>
                <a:gd name="T6" fmla="*/ 31 w 39"/>
                <a:gd name="T7" fmla="*/ 7 h 25"/>
                <a:gd name="T8" fmla="*/ 29 w 39"/>
                <a:gd name="T9" fmla="*/ 4 h 25"/>
                <a:gd name="T10" fmla="*/ 25 w 39"/>
                <a:gd name="T11" fmla="*/ 2 h 25"/>
                <a:gd name="T12" fmla="*/ 25 w 39"/>
                <a:gd name="T13" fmla="*/ 2 h 25"/>
                <a:gd name="T14" fmla="*/ 23 w 39"/>
                <a:gd name="T15" fmla="*/ 2 h 25"/>
                <a:gd name="T16" fmla="*/ 19 w 39"/>
                <a:gd name="T17" fmla="*/ 6 h 25"/>
                <a:gd name="T18" fmla="*/ 17 w 39"/>
                <a:gd name="T19" fmla="*/ 7 h 25"/>
                <a:gd name="T20" fmla="*/ 17 w 39"/>
                <a:gd name="T21" fmla="*/ 7 h 25"/>
                <a:gd name="T22" fmla="*/ 15 w 39"/>
                <a:gd name="T23" fmla="*/ 9 h 25"/>
                <a:gd name="T24" fmla="*/ 15 w 39"/>
                <a:gd name="T25" fmla="*/ 9 h 25"/>
                <a:gd name="T26" fmla="*/ 13 w 39"/>
                <a:gd name="T27" fmla="*/ 11 h 25"/>
                <a:gd name="T28" fmla="*/ 13 w 39"/>
                <a:gd name="T29" fmla="*/ 11 h 25"/>
                <a:gd name="T30" fmla="*/ 13 w 39"/>
                <a:gd name="T31" fmla="*/ 7 h 25"/>
                <a:gd name="T32" fmla="*/ 13 w 39"/>
                <a:gd name="T33" fmla="*/ 7 h 25"/>
                <a:gd name="T34" fmla="*/ 11 w 39"/>
                <a:gd name="T35" fmla="*/ 4 h 25"/>
                <a:gd name="T36" fmla="*/ 9 w 39"/>
                <a:gd name="T37" fmla="*/ 2 h 25"/>
                <a:gd name="T38" fmla="*/ 9 w 39"/>
                <a:gd name="T39" fmla="*/ 2 h 25"/>
                <a:gd name="T40" fmla="*/ 8 w 39"/>
                <a:gd name="T41" fmla="*/ 2 h 25"/>
                <a:gd name="T42" fmla="*/ 8 w 39"/>
                <a:gd name="T43" fmla="*/ 6 h 25"/>
                <a:gd name="T44" fmla="*/ 8 w 39"/>
                <a:gd name="T45" fmla="*/ 6 h 25"/>
                <a:gd name="T46" fmla="*/ 6 w 39"/>
                <a:gd name="T47" fmla="*/ 7 h 25"/>
                <a:gd name="T48" fmla="*/ 6 w 39"/>
                <a:gd name="T49" fmla="*/ 7 h 25"/>
                <a:gd name="T50" fmla="*/ 6 w 39"/>
                <a:gd name="T51" fmla="*/ 6 h 25"/>
                <a:gd name="T52" fmla="*/ 6 w 39"/>
                <a:gd name="T53" fmla="*/ 6 h 25"/>
                <a:gd name="T54" fmla="*/ 4 w 39"/>
                <a:gd name="T55" fmla="*/ 2 h 25"/>
                <a:gd name="T56" fmla="*/ 2 w 39"/>
                <a:gd name="T57" fmla="*/ 0 h 25"/>
                <a:gd name="T58" fmla="*/ 2 w 39"/>
                <a:gd name="T59" fmla="*/ 0 h 25"/>
                <a:gd name="T60" fmla="*/ 0 w 39"/>
                <a:gd name="T61" fmla="*/ 2 h 25"/>
                <a:gd name="T62" fmla="*/ 0 w 39"/>
                <a:gd name="T63" fmla="*/ 2 h 25"/>
                <a:gd name="T64" fmla="*/ 0 w 39"/>
                <a:gd name="T65" fmla="*/ 7 h 25"/>
                <a:gd name="T66" fmla="*/ 2 w 39"/>
                <a:gd name="T67" fmla="*/ 7 h 25"/>
                <a:gd name="T68" fmla="*/ 2 w 39"/>
                <a:gd name="T69" fmla="*/ 7 h 25"/>
                <a:gd name="T70" fmla="*/ 2 w 39"/>
                <a:gd name="T71" fmla="*/ 6 h 25"/>
                <a:gd name="T72" fmla="*/ 2 w 39"/>
                <a:gd name="T73" fmla="*/ 6 h 25"/>
                <a:gd name="T74" fmla="*/ 4 w 39"/>
                <a:gd name="T75" fmla="*/ 7 h 25"/>
                <a:gd name="T76" fmla="*/ 4 w 39"/>
                <a:gd name="T77" fmla="*/ 7 h 25"/>
                <a:gd name="T78" fmla="*/ 4 w 39"/>
                <a:gd name="T79" fmla="*/ 9 h 25"/>
                <a:gd name="T80" fmla="*/ 6 w 39"/>
                <a:gd name="T81" fmla="*/ 9 h 25"/>
                <a:gd name="T82" fmla="*/ 6 w 39"/>
                <a:gd name="T83" fmla="*/ 9 h 25"/>
                <a:gd name="T84" fmla="*/ 8 w 39"/>
                <a:gd name="T85" fmla="*/ 9 h 25"/>
                <a:gd name="T86" fmla="*/ 9 w 39"/>
                <a:gd name="T87" fmla="*/ 6 h 25"/>
                <a:gd name="T88" fmla="*/ 9 w 39"/>
                <a:gd name="T89" fmla="*/ 6 h 25"/>
                <a:gd name="T90" fmla="*/ 9 w 39"/>
                <a:gd name="T91" fmla="*/ 6 h 25"/>
                <a:gd name="T92" fmla="*/ 9 w 39"/>
                <a:gd name="T93" fmla="*/ 6 h 25"/>
                <a:gd name="T94" fmla="*/ 9 w 39"/>
                <a:gd name="T95" fmla="*/ 7 h 25"/>
                <a:gd name="T96" fmla="*/ 9 w 39"/>
                <a:gd name="T97" fmla="*/ 7 h 25"/>
                <a:gd name="T98" fmla="*/ 11 w 39"/>
                <a:gd name="T99" fmla="*/ 11 h 25"/>
                <a:gd name="T100" fmla="*/ 13 w 39"/>
                <a:gd name="T101" fmla="*/ 13 h 25"/>
                <a:gd name="T102" fmla="*/ 13 w 39"/>
                <a:gd name="T103" fmla="*/ 13 h 25"/>
                <a:gd name="T104" fmla="*/ 15 w 39"/>
                <a:gd name="T105" fmla="*/ 13 h 25"/>
                <a:gd name="T106" fmla="*/ 17 w 39"/>
                <a:gd name="T107" fmla="*/ 11 h 25"/>
                <a:gd name="T108" fmla="*/ 17 w 39"/>
                <a:gd name="T109" fmla="*/ 11 h 25"/>
                <a:gd name="T110" fmla="*/ 19 w 39"/>
                <a:gd name="T111" fmla="*/ 9 h 25"/>
                <a:gd name="T112" fmla="*/ 21 w 39"/>
                <a:gd name="T113" fmla="*/ 6 h 25"/>
                <a:gd name="T114" fmla="*/ 21 w 39"/>
                <a:gd name="T115" fmla="*/ 6 h 25"/>
                <a:gd name="T116" fmla="*/ 25 w 39"/>
                <a:gd name="T117" fmla="*/ 4 h 25"/>
                <a:gd name="T118" fmla="*/ 25 w 39"/>
                <a:gd name="T119" fmla="*/ 4 h 25"/>
                <a:gd name="T120" fmla="*/ 27 w 39"/>
                <a:gd name="T121" fmla="*/ 7 h 25"/>
                <a:gd name="T122" fmla="*/ 35 w 39"/>
                <a:gd name="T1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" h="25">
                  <a:moveTo>
                    <a:pt x="35" y="25"/>
                  </a:moveTo>
                  <a:lnTo>
                    <a:pt x="39" y="23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1" name="Freeform 224"/>
            <p:cNvSpPr>
              <a:spLocks/>
            </p:cNvSpPr>
            <p:nvPr/>
          </p:nvSpPr>
          <p:spPr bwMode="auto">
            <a:xfrm>
              <a:off x="6102350" y="1530350"/>
              <a:ext cx="31750" cy="30163"/>
            </a:xfrm>
            <a:custGeom>
              <a:avLst/>
              <a:gdLst>
                <a:gd name="T0" fmla="*/ 12 w 20"/>
                <a:gd name="T1" fmla="*/ 17 h 19"/>
                <a:gd name="T2" fmla="*/ 12 w 20"/>
                <a:gd name="T3" fmla="*/ 17 h 19"/>
                <a:gd name="T4" fmla="*/ 6 w 20"/>
                <a:gd name="T5" fmla="*/ 19 h 19"/>
                <a:gd name="T6" fmla="*/ 2 w 20"/>
                <a:gd name="T7" fmla="*/ 19 h 19"/>
                <a:gd name="T8" fmla="*/ 2 w 20"/>
                <a:gd name="T9" fmla="*/ 19 h 19"/>
                <a:gd name="T10" fmla="*/ 0 w 20"/>
                <a:gd name="T11" fmla="*/ 15 h 19"/>
                <a:gd name="T12" fmla="*/ 2 w 20"/>
                <a:gd name="T13" fmla="*/ 9 h 19"/>
                <a:gd name="T14" fmla="*/ 10 w 20"/>
                <a:gd name="T15" fmla="*/ 4 h 19"/>
                <a:gd name="T16" fmla="*/ 10 w 20"/>
                <a:gd name="T17" fmla="*/ 4 h 19"/>
                <a:gd name="T18" fmla="*/ 14 w 20"/>
                <a:gd name="T19" fmla="*/ 0 h 19"/>
                <a:gd name="T20" fmla="*/ 18 w 20"/>
                <a:gd name="T21" fmla="*/ 2 h 19"/>
                <a:gd name="T22" fmla="*/ 18 w 20"/>
                <a:gd name="T23" fmla="*/ 2 h 19"/>
                <a:gd name="T24" fmla="*/ 20 w 20"/>
                <a:gd name="T25" fmla="*/ 5 h 19"/>
                <a:gd name="T26" fmla="*/ 18 w 20"/>
                <a:gd name="T27" fmla="*/ 9 h 19"/>
                <a:gd name="T28" fmla="*/ 12 w 20"/>
                <a:gd name="T2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9">
                  <a:moveTo>
                    <a:pt x="12" y="17"/>
                  </a:moveTo>
                  <a:lnTo>
                    <a:pt x="12" y="17"/>
                  </a:lnTo>
                  <a:lnTo>
                    <a:pt x="6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9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18" y="9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2" name="Freeform 225"/>
            <p:cNvSpPr>
              <a:spLocks noEditPoints="1"/>
            </p:cNvSpPr>
            <p:nvPr/>
          </p:nvSpPr>
          <p:spPr bwMode="auto">
            <a:xfrm>
              <a:off x="6108700" y="1582738"/>
              <a:ext cx="106363" cy="55563"/>
            </a:xfrm>
            <a:custGeom>
              <a:avLst/>
              <a:gdLst>
                <a:gd name="T0" fmla="*/ 57 w 67"/>
                <a:gd name="T1" fmla="*/ 4 h 35"/>
                <a:gd name="T2" fmla="*/ 57 w 67"/>
                <a:gd name="T3" fmla="*/ 4 h 35"/>
                <a:gd name="T4" fmla="*/ 61 w 67"/>
                <a:gd name="T5" fmla="*/ 6 h 35"/>
                <a:gd name="T6" fmla="*/ 63 w 67"/>
                <a:gd name="T7" fmla="*/ 10 h 35"/>
                <a:gd name="T8" fmla="*/ 63 w 67"/>
                <a:gd name="T9" fmla="*/ 27 h 35"/>
                <a:gd name="T10" fmla="*/ 63 w 67"/>
                <a:gd name="T11" fmla="*/ 27 h 35"/>
                <a:gd name="T12" fmla="*/ 63 w 67"/>
                <a:gd name="T13" fmla="*/ 29 h 35"/>
                <a:gd name="T14" fmla="*/ 61 w 67"/>
                <a:gd name="T15" fmla="*/ 31 h 35"/>
                <a:gd name="T16" fmla="*/ 61 w 67"/>
                <a:gd name="T17" fmla="*/ 31 h 35"/>
                <a:gd name="T18" fmla="*/ 59 w 67"/>
                <a:gd name="T19" fmla="*/ 29 h 35"/>
                <a:gd name="T20" fmla="*/ 6 w 67"/>
                <a:gd name="T21" fmla="*/ 4 h 35"/>
                <a:gd name="T22" fmla="*/ 57 w 67"/>
                <a:gd name="T23" fmla="*/ 4 h 35"/>
                <a:gd name="T24" fmla="*/ 61 w 67"/>
                <a:gd name="T25" fmla="*/ 35 h 35"/>
                <a:gd name="T26" fmla="*/ 61 w 67"/>
                <a:gd name="T27" fmla="*/ 35 h 35"/>
                <a:gd name="T28" fmla="*/ 61 w 67"/>
                <a:gd name="T29" fmla="*/ 35 h 35"/>
                <a:gd name="T30" fmla="*/ 65 w 67"/>
                <a:gd name="T31" fmla="*/ 33 h 35"/>
                <a:gd name="T32" fmla="*/ 67 w 67"/>
                <a:gd name="T33" fmla="*/ 27 h 35"/>
                <a:gd name="T34" fmla="*/ 67 w 67"/>
                <a:gd name="T35" fmla="*/ 10 h 35"/>
                <a:gd name="T36" fmla="*/ 67 w 67"/>
                <a:gd name="T37" fmla="*/ 10 h 35"/>
                <a:gd name="T38" fmla="*/ 65 w 67"/>
                <a:gd name="T39" fmla="*/ 6 h 35"/>
                <a:gd name="T40" fmla="*/ 63 w 67"/>
                <a:gd name="T41" fmla="*/ 4 h 35"/>
                <a:gd name="T42" fmla="*/ 61 w 67"/>
                <a:gd name="T43" fmla="*/ 2 h 35"/>
                <a:gd name="T44" fmla="*/ 57 w 67"/>
                <a:gd name="T45" fmla="*/ 0 h 35"/>
                <a:gd name="T46" fmla="*/ 4 w 67"/>
                <a:gd name="T47" fmla="*/ 0 h 35"/>
                <a:gd name="T48" fmla="*/ 4 w 67"/>
                <a:gd name="T49" fmla="*/ 0 h 35"/>
                <a:gd name="T50" fmla="*/ 2 w 67"/>
                <a:gd name="T51" fmla="*/ 2 h 35"/>
                <a:gd name="T52" fmla="*/ 0 w 67"/>
                <a:gd name="T53" fmla="*/ 4 h 35"/>
                <a:gd name="T54" fmla="*/ 0 w 67"/>
                <a:gd name="T55" fmla="*/ 4 h 35"/>
                <a:gd name="T56" fmla="*/ 0 w 67"/>
                <a:gd name="T57" fmla="*/ 6 h 35"/>
                <a:gd name="T58" fmla="*/ 2 w 67"/>
                <a:gd name="T59" fmla="*/ 8 h 35"/>
                <a:gd name="T60" fmla="*/ 57 w 67"/>
                <a:gd name="T61" fmla="*/ 33 h 35"/>
                <a:gd name="T62" fmla="*/ 57 w 67"/>
                <a:gd name="T63" fmla="*/ 33 h 35"/>
                <a:gd name="T64" fmla="*/ 61 w 67"/>
                <a:gd name="T6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35">
                  <a:moveTo>
                    <a:pt x="57" y="4"/>
                  </a:moveTo>
                  <a:lnTo>
                    <a:pt x="57" y="4"/>
                  </a:lnTo>
                  <a:lnTo>
                    <a:pt x="61" y="6"/>
                  </a:lnTo>
                  <a:lnTo>
                    <a:pt x="63" y="10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9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59" y="29"/>
                  </a:lnTo>
                  <a:lnTo>
                    <a:pt x="6" y="4"/>
                  </a:lnTo>
                  <a:lnTo>
                    <a:pt x="57" y="4"/>
                  </a:lnTo>
                  <a:close/>
                  <a:moveTo>
                    <a:pt x="61" y="35"/>
                  </a:moveTo>
                  <a:lnTo>
                    <a:pt x="61" y="35"/>
                  </a:lnTo>
                  <a:lnTo>
                    <a:pt x="61" y="35"/>
                  </a:lnTo>
                  <a:lnTo>
                    <a:pt x="65" y="33"/>
                  </a:lnTo>
                  <a:lnTo>
                    <a:pt x="67" y="27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3" name="Freeform 226"/>
            <p:cNvSpPr>
              <a:spLocks/>
            </p:cNvSpPr>
            <p:nvPr/>
          </p:nvSpPr>
          <p:spPr bwMode="auto">
            <a:xfrm>
              <a:off x="6118225" y="1589088"/>
              <a:ext cx="90488" cy="42863"/>
            </a:xfrm>
            <a:custGeom>
              <a:avLst/>
              <a:gdLst>
                <a:gd name="T0" fmla="*/ 51 w 57"/>
                <a:gd name="T1" fmla="*/ 0 h 27"/>
                <a:gd name="T2" fmla="*/ 51 w 57"/>
                <a:gd name="T3" fmla="*/ 0 h 27"/>
                <a:gd name="T4" fmla="*/ 55 w 57"/>
                <a:gd name="T5" fmla="*/ 2 h 27"/>
                <a:gd name="T6" fmla="*/ 57 w 57"/>
                <a:gd name="T7" fmla="*/ 6 h 27"/>
                <a:gd name="T8" fmla="*/ 57 w 57"/>
                <a:gd name="T9" fmla="*/ 23 h 27"/>
                <a:gd name="T10" fmla="*/ 57 w 57"/>
                <a:gd name="T11" fmla="*/ 23 h 27"/>
                <a:gd name="T12" fmla="*/ 57 w 57"/>
                <a:gd name="T13" fmla="*/ 25 h 27"/>
                <a:gd name="T14" fmla="*/ 55 w 57"/>
                <a:gd name="T15" fmla="*/ 27 h 27"/>
                <a:gd name="T16" fmla="*/ 55 w 57"/>
                <a:gd name="T17" fmla="*/ 27 h 27"/>
                <a:gd name="T18" fmla="*/ 53 w 57"/>
                <a:gd name="T19" fmla="*/ 25 h 27"/>
                <a:gd name="T20" fmla="*/ 0 w 57"/>
                <a:gd name="T21" fmla="*/ 0 h 27"/>
                <a:gd name="T22" fmla="*/ 51 w 57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27">
                  <a:moveTo>
                    <a:pt x="51" y="0"/>
                  </a:moveTo>
                  <a:lnTo>
                    <a:pt x="51" y="0"/>
                  </a:lnTo>
                  <a:lnTo>
                    <a:pt x="55" y="2"/>
                  </a:lnTo>
                  <a:lnTo>
                    <a:pt x="57" y="6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3" y="25"/>
                  </a:lnTo>
                  <a:lnTo>
                    <a:pt x="0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4" name="Freeform 227"/>
            <p:cNvSpPr>
              <a:spLocks/>
            </p:cNvSpPr>
            <p:nvPr/>
          </p:nvSpPr>
          <p:spPr bwMode="auto">
            <a:xfrm>
              <a:off x="6108700" y="1582738"/>
              <a:ext cx="106363" cy="55563"/>
            </a:xfrm>
            <a:custGeom>
              <a:avLst/>
              <a:gdLst>
                <a:gd name="T0" fmla="*/ 61 w 67"/>
                <a:gd name="T1" fmla="*/ 35 h 35"/>
                <a:gd name="T2" fmla="*/ 61 w 67"/>
                <a:gd name="T3" fmla="*/ 35 h 35"/>
                <a:gd name="T4" fmla="*/ 61 w 67"/>
                <a:gd name="T5" fmla="*/ 35 h 35"/>
                <a:gd name="T6" fmla="*/ 65 w 67"/>
                <a:gd name="T7" fmla="*/ 33 h 35"/>
                <a:gd name="T8" fmla="*/ 67 w 67"/>
                <a:gd name="T9" fmla="*/ 27 h 35"/>
                <a:gd name="T10" fmla="*/ 67 w 67"/>
                <a:gd name="T11" fmla="*/ 10 h 35"/>
                <a:gd name="T12" fmla="*/ 67 w 67"/>
                <a:gd name="T13" fmla="*/ 10 h 35"/>
                <a:gd name="T14" fmla="*/ 65 w 67"/>
                <a:gd name="T15" fmla="*/ 6 h 35"/>
                <a:gd name="T16" fmla="*/ 63 w 67"/>
                <a:gd name="T17" fmla="*/ 4 h 35"/>
                <a:gd name="T18" fmla="*/ 61 w 67"/>
                <a:gd name="T19" fmla="*/ 2 h 35"/>
                <a:gd name="T20" fmla="*/ 57 w 67"/>
                <a:gd name="T21" fmla="*/ 0 h 35"/>
                <a:gd name="T22" fmla="*/ 4 w 67"/>
                <a:gd name="T23" fmla="*/ 0 h 35"/>
                <a:gd name="T24" fmla="*/ 4 w 67"/>
                <a:gd name="T25" fmla="*/ 0 h 35"/>
                <a:gd name="T26" fmla="*/ 2 w 67"/>
                <a:gd name="T27" fmla="*/ 2 h 35"/>
                <a:gd name="T28" fmla="*/ 0 w 67"/>
                <a:gd name="T29" fmla="*/ 4 h 35"/>
                <a:gd name="T30" fmla="*/ 0 w 67"/>
                <a:gd name="T31" fmla="*/ 4 h 35"/>
                <a:gd name="T32" fmla="*/ 0 w 67"/>
                <a:gd name="T33" fmla="*/ 6 h 35"/>
                <a:gd name="T34" fmla="*/ 2 w 67"/>
                <a:gd name="T35" fmla="*/ 8 h 35"/>
                <a:gd name="T36" fmla="*/ 57 w 67"/>
                <a:gd name="T37" fmla="*/ 33 h 35"/>
                <a:gd name="T38" fmla="*/ 57 w 67"/>
                <a:gd name="T39" fmla="*/ 33 h 35"/>
                <a:gd name="T40" fmla="*/ 61 w 67"/>
                <a:gd name="T4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1" y="35"/>
                  </a:moveTo>
                  <a:lnTo>
                    <a:pt x="61" y="35"/>
                  </a:lnTo>
                  <a:lnTo>
                    <a:pt x="61" y="35"/>
                  </a:lnTo>
                  <a:lnTo>
                    <a:pt x="65" y="33"/>
                  </a:lnTo>
                  <a:lnTo>
                    <a:pt x="67" y="27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61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5" name="Freeform 228"/>
            <p:cNvSpPr>
              <a:spLocks/>
            </p:cNvSpPr>
            <p:nvPr/>
          </p:nvSpPr>
          <p:spPr bwMode="auto">
            <a:xfrm>
              <a:off x="6121400" y="1585913"/>
              <a:ext cx="90488" cy="39688"/>
            </a:xfrm>
            <a:custGeom>
              <a:avLst/>
              <a:gdLst>
                <a:gd name="T0" fmla="*/ 39 w 57"/>
                <a:gd name="T1" fmla="*/ 25 h 25"/>
                <a:gd name="T2" fmla="*/ 45 w 57"/>
                <a:gd name="T3" fmla="*/ 21 h 25"/>
                <a:gd name="T4" fmla="*/ 53 w 57"/>
                <a:gd name="T5" fmla="*/ 0 h 25"/>
                <a:gd name="T6" fmla="*/ 41 w 57"/>
                <a:gd name="T7" fmla="*/ 19 h 25"/>
                <a:gd name="T8" fmla="*/ 39 w 57"/>
                <a:gd name="T9" fmla="*/ 21 h 25"/>
                <a:gd name="T10" fmla="*/ 37 w 57"/>
                <a:gd name="T11" fmla="*/ 19 h 25"/>
                <a:gd name="T12" fmla="*/ 31 w 57"/>
                <a:gd name="T13" fmla="*/ 4 h 25"/>
                <a:gd name="T14" fmla="*/ 26 w 57"/>
                <a:gd name="T15" fmla="*/ 0 h 25"/>
                <a:gd name="T16" fmla="*/ 24 w 57"/>
                <a:gd name="T17" fmla="*/ 2 h 25"/>
                <a:gd name="T18" fmla="*/ 18 w 57"/>
                <a:gd name="T19" fmla="*/ 8 h 25"/>
                <a:gd name="T20" fmla="*/ 16 w 57"/>
                <a:gd name="T21" fmla="*/ 10 h 25"/>
                <a:gd name="T22" fmla="*/ 14 w 57"/>
                <a:gd name="T23" fmla="*/ 8 h 25"/>
                <a:gd name="T24" fmla="*/ 14 w 57"/>
                <a:gd name="T25" fmla="*/ 6 h 25"/>
                <a:gd name="T26" fmla="*/ 14 w 57"/>
                <a:gd name="T27" fmla="*/ 2 h 25"/>
                <a:gd name="T28" fmla="*/ 12 w 57"/>
                <a:gd name="T29" fmla="*/ 2 h 25"/>
                <a:gd name="T30" fmla="*/ 8 w 57"/>
                <a:gd name="T31" fmla="*/ 6 h 25"/>
                <a:gd name="T32" fmla="*/ 6 w 57"/>
                <a:gd name="T33" fmla="*/ 6 h 25"/>
                <a:gd name="T34" fmla="*/ 6 w 57"/>
                <a:gd name="T35" fmla="*/ 4 h 25"/>
                <a:gd name="T36" fmla="*/ 0 w 57"/>
                <a:gd name="T37" fmla="*/ 2 h 25"/>
                <a:gd name="T38" fmla="*/ 2 w 57"/>
                <a:gd name="T39" fmla="*/ 6 h 25"/>
                <a:gd name="T40" fmla="*/ 8 w 57"/>
                <a:gd name="T41" fmla="*/ 10 h 25"/>
                <a:gd name="T42" fmla="*/ 8 w 57"/>
                <a:gd name="T43" fmla="*/ 8 h 25"/>
                <a:gd name="T44" fmla="*/ 10 w 57"/>
                <a:gd name="T45" fmla="*/ 6 h 25"/>
                <a:gd name="T46" fmla="*/ 12 w 57"/>
                <a:gd name="T47" fmla="*/ 6 h 25"/>
                <a:gd name="T48" fmla="*/ 12 w 57"/>
                <a:gd name="T49" fmla="*/ 6 h 25"/>
                <a:gd name="T50" fmla="*/ 12 w 57"/>
                <a:gd name="T51" fmla="*/ 8 h 25"/>
                <a:gd name="T52" fmla="*/ 16 w 57"/>
                <a:gd name="T53" fmla="*/ 14 h 25"/>
                <a:gd name="T54" fmla="*/ 18 w 57"/>
                <a:gd name="T55" fmla="*/ 12 h 25"/>
                <a:gd name="T56" fmla="*/ 24 w 57"/>
                <a:gd name="T57" fmla="*/ 6 h 25"/>
                <a:gd name="T58" fmla="*/ 26 w 57"/>
                <a:gd name="T59" fmla="*/ 4 h 25"/>
                <a:gd name="T60" fmla="*/ 26 w 57"/>
                <a:gd name="T61" fmla="*/ 4 h 25"/>
                <a:gd name="T62" fmla="*/ 33 w 57"/>
                <a:gd name="T63" fmla="*/ 21 h 25"/>
                <a:gd name="T64" fmla="*/ 35 w 57"/>
                <a:gd name="T65" fmla="*/ 23 h 25"/>
                <a:gd name="T66" fmla="*/ 39 w 57"/>
                <a:gd name="T6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25">
                  <a:moveTo>
                    <a:pt x="39" y="25"/>
                  </a:moveTo>
                  <a:lnTo>
                    <a:pt x="39" y="25"/>
                  </a:lnTo>
                  <a:lnTo>
                    <a:pt x="41" y="23"/>
                  </a:lnTo>
                  <a:lnTo>
                    <a:pt x="45" y="21"/>
                  </a:lnTo>
                  <a:lnTo>
                    <a:pt x="57" y="2"/>
                  </a:lnTo>
                  <a:lnTo>
                    <a:pt x="53" y="0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1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0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6" name="Freeform 229"/>
            <p:cNvSpPr>
              <a:spLocks/>
            </p:cNvSpPr>
            <p:nvPr/>
          </p:nvSpPr>
          <p:spPr bwMode="auto">
            <a:xfrm>
              <a:off x="6153150" y="1585913"/>
              <a:ext cx="61913" cy="49213"/>
            </a:xfrm>
            <a:custGeom>
              <a:avLst/>
              <a:gdLst>
                <a:gd name="T0" fmla="*/ 37 w 39"/>
                <a:gd name="T1" fmla="*/ 31 h 31"/>
                <a:gd name="T2" fmla="*/ 39 w 39"/>
                <a:gd name="T3" fmla="*/ 31 h 31"/>
                <a:gd name="T4" fmla="*/ 29 w 39"/>
                <a:gd name="T5" fmla="*/ 4 h 31"/>
                <a:gd name="T6" fmla="*/ 29 w 39"/>
                <a:gd name="T7" fmla="*/ 4 h 31"/>
                <a:gd name="T8" fmla="*/ 27 w 39"/>
                <a:gd name="T9" fmla="*/ 2 h 31"/>
                <a:gd name="T10" fmla="*/ 23 w 39"/>
                <a:gd name="T11" fmla="*/ 0 h 31"/>
                <a:gd name="T12" fmla="*/ 23 w 39"/>
                <a:gd name="T13" fmla="*/ 0 h 31"/>
                <a:gd name="T14" fmla="*/ 21 w 39"/>
                <a:gd name="T15" fmla="*/ 0 h 31"/>
                <a:gd name="T16" fmla="*/ 19 w 39"/>
                <a:gd name="T17" fmla="*/ 4 h 31"/>
                <a:gd name="T18" fmla="*/ 11 w 39"/>
                <a:gd name="T19" fmla="*/ 16 h 31"/>
                <a:gd name="T20" fmla="*/ 11 w 39"/>
                <a:gd name="T21" fmla="*/ 16 h 31"/>
                <a:gd name="T22" fmla="*/ 10 w 39"/>
                <a:gd name="T23" fmla="*/ 16 h 31"/>
                <a:gd name="T24" fmla="*/ 10 w 39"/>
                <a:gd name="T25" fmla="*/ 16 h 31"/>
                <a:gd name="T26" fmla="*/ 6 w 39"/>
                <a:gd name="T27" fmla="*/ 14 h 31"/>
                <a:gd name="T28" fmla="*/ 2 w 39"/>
                <a:gd name="T29" fmla="*/ 0 h 31"/>
                <a:gd name="T30" fmla="*/ 0 w 39"/>
                <a:gd name="T31" fmla="*/ 2 h 31"/>
                <a:gd name="T32" fmla="*/ 4 w 39"/>
                <a:gd name="T33" fmla="*/ 14 h 31"/>
                <a:gd name="T34" fmla="*/ 4 w 39"/>
                <a:gd name="T35" fmla="*/ 14 h 31"/>
                <a:gd name="T36" fmla="*/ 6 w 39"/>
                <a:gd name="T37" fmla="*/ 18 h 31"/>
                <a:gd name="T38" fmla="*/ 10 w 39"/>
                <a:gd name="T39" fmla="*/ 19 h 31"/>
                <a:gd name="T40" fmla="*/ 10 w 39"/>
                <a:gd name="T41" fmla="*/ 19 h 31"/>
                <a:gd name="T42" fmla="*/ 11 w 39"/>
                <a:gd name="T43" fmla="*/ 19 h 31"/>
                <a:gd name="T44" fmla="*/ 13 w 39"/>
                <a:gd name="T45" fmla="*/ 18 h 31"/>
                <a:gd name="T46" fmla="*/ 21 w 39"/>
                <a:gd name="T47" fmla="*/ 4 h 31"/>
                <a:gd name="T48" fmla="*/ 21 w 39"/>
                <a:gd name="T49" fmla="*/ 4 h 31"/>
                <a:gd name="T50" fmla="*/ 23 w 39"/>
                <a:gd name="T51" fmla="*/ 4 h 31"/>
                <a:gd name="T52" fmla="*/ 23 w 39"/>
                <a:gd name="T53" fmla="*/ 4 h 31"/>
                <a:gd name="T54" fmla="*/ 27 w 39"/>
                <a:gd name="T55" fmla="*/ 6 h 31"/>
                <a:gd name="T56" fmla="*/ 37 w 39"/>
                <a:gd name="T5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31">
                  <a:moveTo>
                    <a:pt x="37" y="31"/>
                  </a:moveTo>
                  <a:lnTo>
                    <a:pt x="39" y="31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4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7" y="6"/>
                  </a:lnTo>
                  <a:lnTo>
                    <a:pt x="37" y="31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7" name="Freeform 230"/>
            <p:cNvSpPr>
              <a:spLocks/>
            </p:cNvSpPr>
            <p:nvPr/>
          </p:nvSpPr>
          <p:spPr bwMode="auto">
            <a:xfrm>
              <a:off x="6075362" y="1592263"/>
              <a:ext cx="30163" cy="30163"/>
            </a:xfrm>
            <a:custGeom>
              <a:avLst/>
              <a:gdLst>
                <a:gd name="T0" fmla="*/ 10 w 19"/>
                <a:gd name="T1" fmla="*/ 15 h 19"/>
                <a:gd name="T2" fmla="*/ 10 w 19"/>
                <a:gd name="T3" fmla="*/ 15 h 19"/>
                <a:gd name="T4" fmla="*/ 6 w 19"/>
                <a:gd name="T5" fmla="*/ 19 h 19"/>
                <a:gd name="T6" fmla="*/ 2 w 19"/>
                <a:gd name="T7" fmla="*/ 17 h 19"/>
                <a:gd name="T8" fmla="*/ 2 w 19"/>
                <a:gd name="T9" fmla="*/ 17 h 19"/>
                <a:gd name="T10" fmla="*/ 0 w 19"/>
                <a:gd name="T11" fmla="*/ 14 h 19"/>
                <a:gd name="T12" fmla="*/ 2 w 19"/>
                <a:gd name="T13" fmla="*/ 10 h 19"/>
                <a:gd name="T14" fmla="*/ 10 w 19"/>
                <a:gd name="T15" fmla="*/ 2 h 19"/>
                <a:gd name="T16" fmla="*/ 10 w 19"/>
                <a:gd name="T17" fmla="*/ 2 h 19"/>
                <a:gd name="T18" fmla="*/ 13 w 19"/>
                <a:gd name="T19" fmla="*/ 0 h 19"/>
                <a:gd name="T20" fmla="*/ 17 w 19"/>
                <a:gd name="T21" fmla="*/ 0 h 19"/>
                <a:gd name="T22" fmla="*/ 17 w 19"/>
                <a:gd name="T23" fmla="*/ 0 h 19"/>
                <a:gd name="T24" fmla="*/ 19 w 19"/>
                <a:gd name="T25" fmla="*/ 4 h 19"/>
                <a:gd name="T26" fmla="*/ 17 w 19"/>
                <a:gd name="T27" fmla="*/ 10 h 19"/>
                <a:gd name="T28" fmla="*/ 10 w 19"/>
                <a:gd name="T2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9">
                  <a:moveTo>
                    <a:pt x="10" y="15"/>
                  </a:moveTo>
                  <a:lnTo>
                    <a:pt x="10" y="15"/>
                  </a:lnTo>
                  <a:lnTo>
                    <a:pt x="6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4"/>
                  </a:lnTo>
                  <a:lnTo>
                    <a:pt x="17" y="10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8" name="Freeform 231"/>
            <p:cNvSpPr>
              <a:spLocks/>
            </p:cNvSpPr>
            <p:nvPr/>
          </p:nvSpPr>
          <p:spPr bwMode="auto">
            <a:xfrm>
              <a:off x="6251575" y="1527175"/>
              <a:ext cx="41275" cy="30163"/>
            </a:xfrm>
            <a:custGeom>
              <a:avLst/>
              <a:gdLst>
                <a:gd name="T0" fmla="*/ 14 w 26"/>
                <a:gd name="T1" fmla="*/ 19 h 19"/>
                <a:gd name="T2" fmla="*/ 14 w 26"/>
                <a:gd name="T3" fmla="*/ 19 h 19"/>
                <a:gd name="T4" fmla="*/ 12 w 26"/>
                <a:gd name="T5" fmla="*/ 19 h 19"/>
                <a:gd name="T6" fmla="*/ 10 w 26"/>
                <a:gd name="T7" fmla="*/ 17 h 19"/>
                <a:gd name="T8" fmla="*/ 0 w 26"/>
                <a:gd name="T9" fmla="*/ 2 h 19"/>
                <a:gd name="T10" fmla="*/ 2 w 26"/>
                <a:gd name="T11" fmla="*/ 0 h 19"/>
                <a:gd name="T12" fmla="*/ 12 w 26"/>
                <a:gd name="T13" fmla="*/ 15 h 19"/>
                <a:gd name="T14" fmla="*/ 12 w 26"/>
                <a:gd name="T15" fmla="*/ 15 h 19"/>
                <a:gd name="T16" fmla="*/ 16 w 26"/>
                <a:gd name="T17" fmla="*/ 15 h 19"/>
                <a:gd name="T18" fmla="*/ 16 w 26"/>
                <a:gd name="T19" fmla="*/ 15 h 19"/>
                <a:gd name="T20" fmla="*/ 18 w 26"/>
                <a:gd name="T21" fmla="*/ 13 h 19"/>
                <a:gd name="T22" fmla="*/ 22 w 26"/>
                <a:gd name="T23" fmla="*/ 2 h 19"/>
                <a:gd name="T24" fmla="*/ 26 w 26"/>
                <a:gd name="T25" fmla="*/ 2 h 19"/>
                <a:gd name="T26" fmla="*/ 22 w 26"/>
                <a:gd name="T27" fmla="*/ 13 h 19"/>
                <a:gd name="T28" fmla="*/ 22 w 26"/>
                <a:gd name="T29" fmla="*/ 13 h 19"/>
                <a:gd name="T30" fmla="*/ 18 w 26"/>
                <a:gd name="T31" fmla="*/ 17 h 19"/>
                <a:gd name="T32" fmla="*/ 16 w 26"/>
                <a:gd name="T33" fmla="*/ 19 h 19"/>
                <a:gd name="T34" fmla="*/ 16 w 26"/>
                <a:gd name="T35" fmla="*/ 19 h 19"/>
                <a:gd name="T36" fmla="*/ 14 w 26"/>
                <a:gd name="T3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9">
                  <a:moveTo>
                    <a:pt x="14" y="19"/>
                  </a:moveTo>
                  <a:lnTo>
                    <a:pt x="14" y="19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18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9" name="Freeform 232"/>
            <p:cNvSpPr>
              <a:spLocks/>
            </p:cNvSpPr>
            <p:nvPr/>
          </p:nvSpPr>
          <p:spPr bwMode="auto">
            <a:xfrm>
              <a:off x="6251575" y="1527175"/>
              <a:ext cx="41275" cy="30163"/>
            </a:xfrm>
            <a:custGeom>
              <a:avLst/>
              <a:gdLst>
                <a:gd name="T0" fmla="*/ 14 w 26"/>
                <a:gd name="T1" fmla="*/ 19 h 19"/>
                <a:gd name="T2" fmla="*/ 14 w 26"/>
                <a:gd name="T3" fmla="*/ 19 h 19"/>
                <a:gd name="T4" fmla="*/ 12 w 26"/>
                <a:gd name="T5" fmla="*/ 19 h 19"/>
                <a:gd name="T6" fmla="*/ 10 w 26"/>
                <a:gd name="T7" fmla="*/ 17 h 19"/>
                <a:gd name="T8" fmla="*/ 0 w 26"/>
                <a:gd name="T9" fmla="*/ 2 h 19"/>
                <a:gd name="T10" fmla="*/ 2 w 26"/>
                <a:gd name="T11" fmla="*/ 0 h 19"/>
                <a:gd name="T12" fmla="*/ 12 w 26"/>
                <a:gd name="T13" fmla="*/ 15 h 19"/>
                <a:gd name="T14" fmla="*/ 12 w 26"/>
                <a:gd name="T15" fmla="*/ 15 h 19"/>
                <a:gd name="T16" fmla="*/ 16 w 26"/>
                <a:gd name="T17" fmla="*/ 15 h 19"/>
                <a:gd name="T18" fmla="*/ 16 w 26"/>
                <a:gd name="T19" fmla="*/ 15 h 19"/>
                <a:gd name="T20" fmla="*/ 18 w 26"/>
                <a:gd name="T21" fmla="*/ 13 h 19"/>
                <a:gd name="T22" fmla="*/ 22 w 26"/>
                <a:gd name="T23" fmla="*/ 2 h 19"/>
                <a:gd name="T24" fmla="*/ 26 w 26"/>
                <a:gd name="T25" fmla="*/ 2 h 19"/>
                <a:gd name="T26" fmla="*/ 22 w 26"/>
                <a:gd name="T27" fmla="*/ 13 h 19"/>
                <a:gd name="T28" fmla="*/ 22 w 26"/>
                <a:gd name="T29" fmla="*/ 13 h 19"/>
                <a:gd name="T30" fmla="*/ 18 w 26"/>
                <a:gd name="T31" fmla="*/ 17 h 19"/>
                <a:gd name="T32" fmla="*/ 16 w 26"/>
                <a:gd name="T33" fmla="*/ 19 h 19"/>
                <a:gd name="T34" fmla="*/ 16 w 26"/>
                <a:gd name="T35" fmla="*/ 19 h 19"/>
                <a:gd name="T36" fmla="*/ 14 w 26"/>
                <a:gd name="T3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9">
                  <a:moveTo>
                    <a:pt x="14" y="19"/>
                  </a:moveTo>
                  <a:lnTo>
                    <a:pt x="14" y="19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18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0" name="Freeform 233"/>
            <p:cNvSpPr>
              <a:spLocks noEditPoints="1"/>
            </p:cNvSpPr>
            <p:nvPr/>
          </p:nvSpPr>
          <p:spPr bwMode="auto">
            <a:xfrm>
              <a:off x="6251575" y="1527175"/>
              <a:ext cx="80963" cy="39688"/>
            </a:xfrm>
            <a:custGeom>
              <a:avLst/>
              <a:gdLst>
                <a:gd name="T0" fmla="*/ 46 w 51"/>
                <a:gd name="T1" fmla="*/ 4 h 25"/>
                <a:gd name="T2" fmla="*/ 8 w 51"/>
                <a:gd name="T3" fmla="*/ 21 h 25"/>
                <a:gd name="T4" fmla="*/ 8 w 51"/>
                <a:gd name="T5" fmla="*/ 21 h 25"/>
                <a:gd name="T6" fmla="*/ 6 w 51"/>
                <a:gd name="T7" fmla="*/ 21 h 25"/>
                <a:gd name="T8" fmla="*/ 6 w 51"/>
                <a:gd name="T9" fmla="*/ 21 h 25"/>
                <a:gd name="T10" fmla="*/ 4 w 51"/>
                <a:gd name="T11" fmla="*/ 21 h 25"/>
                <a:gd name="T12" fmla="*/ 4 w 51"/>
                <a:gd name="T13" fmla="*/ 19 h 25"/>
                <a:gd name="T14" fmla="*/ 4 w 51"/>
                <a:gd name="T15" fmla="*/ 7 h 25"/>
                <a:gd name="T16" fmla="*/ 4 w 51"/>
                <a:gd name="T17" fmla="*/ 7 h 25"/>
                <a:gd name="T18" fmla="*/ 6 w 51"/>
                <a:gd name="T19" fmla="*/ 4 h 25"/>
                <a:gd name="T20" fmla="*/ 10 w 51"/>
                <a:gd name="T21" fmla="*/ 4 h 25"/>
                <a:gd name="T22" fmla="*/ 46 w 51"/>
                <a:gd name="T23" fmla="*/ 4 h 25"/>
                <a:gd name="T24" fmla="*/ 10 w 51"/>
                <a:gd name="T25" fmla="*/ 25 h 25"/>
                <a:gd name="T26" fmla="*/ 47 w 51"/>
                <a:gd name="T27" fmla="*/ 6 h 25"/>
                <a:gd name="T28" fmla="*/ 47 w 51"/>
                <a:gd name="T29" fmla="*/ 6 h 25"/>
                <a:gd name="T30" fmla="*/ 49 w 51"/>
                <a:gd name="T31" fmla="*/ 4 h 25"/>
                <a:gd name="T32" fmla="*/ 51 w 51"/>
                <a:gd name="T33" fmla="*/ 2 h 25"/>
                <a:gd name="T34" fmla="*/ 51 w 51"/>
                <a:gd name="T35" fmla="*/ 2 h 25"/>
                <a:gd name="T36" fmla="*/ 49 w 51"/>
                <a:gd name="T37" fmla="*/ 0 h 25"/>
                <a:gd name="T38" fmla="*/ 46 w 51"/>
                <a:gd name="T39" fmla="*/ 0 h 25"/>
                <a:gd name="T40" fmla="*/ 10 w 51"/>
                <a:gd name="T41" fmla="*/ 0 h 25"/>
                <a:gd name="T42" fmla="*/ 10 w 51"/>
                <a:gd name="T43" fmla="*/ 0 h 25"/>
                <a:gd name="T44" fmla="*/ 6 w 51"/>
                <a:gd name="T45" fmla="*/ 0 h 25"/>
                <a:gd name="T46" fmla="*/ 2 w 51"/>
                <a:gd name="T47" fmla="*/ 2 h 25"/>
                <a:gd name="T48" fmla="*/ 0 w 51"/>
                <a:gd name="T49" fmla="*/ 6 h 25"/>
                <a:gd name="T50" fmla="*/ 0 w 51"/>
                <a:gd name="T51" fmla="*/ 7 h 25"/>
                <a:gd name="T52" fmla="*/ 0 w 51"/>
                <a:gd name="T53" fmla="*/ 19 h 25"/>
                <a:gd name="T54" fmla="*/ 0 w 51"/>
                <a:gd name="T55" fmla="*/ 19 h 25"/>
                <a:gd name="T56" fmla="*/ 2 w 51"/>
                <a:gd name="T57" fmla="*/ 23 h 25"/>
                <a:gd name="T58" fmla="*/ 6 w 51"/>
                <a:gd name="T59" fmla="*/ 25 h 25"/>
                <a:gd name="T60" fmla="*/ 6 w 51"/>
                <a:gd name="T61" fmla="*/ 25 h 25"/>
                <a:gd name="T62" fmla="*/ 10 w 51"/>
                <a:gd name="T6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25">
                  <a:moveTo>
                    <a:pt x="46" y="4"/>
                  </a:moveTo>
                  <a:lnTo>
                    <a:pt x="8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4"/>
                  </a:lnTo>
                  <a:lnTo>
                    <a:pt x="10" y="4"/>
                  </a:lnTo>
                  <a:lnTo>
                    <a:pt x="46" y="4"/>
                  </a:lnTo>
                  <a:close/>
                  <a:moveTo>
                    <a:pt x="10" y="25"/>
                  </a:moveTo>
                  <a:lnTo>
                    <a:pt x="47" y="6"/>
                  </a:lnTo>
                  <a:lnTo>
                    <a:pt x="47" y="6"/>
                  </a:lnTo>
                  <a:lnTo>
                    <a:pt x="49" y="4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1" name="Freeform 234"/>
            <p:cNvSpPr>
              <a:spLocks/>
            </p:cNvSpPr>
            <p:nvPr/>
          </p:nvSpPr>
          <p:spPr bwMode="auto">
            <a:xfrm>
              <a:off x="6257925" y="1533525"/>
              <a:ext cx="66675" cy="26988"/>
            </a:xfrm>
            <a:custGeom>
              <a:avLst/>
              <a:gdLst>
                <a:gd name="T0" fmla="*/ 42 w 42"/>
                <a:gd name="T1" fmla="*/ 0 h 17"/>
                <a:gd name="T2" fmla="*/ 4 w 42"/>
                <a:gd name="T3" fmla="*/ 17 h 17"/>
                <a:gd name="T4" fmla="*/ 4 w 42"/>
                <a:gd name="T5" fmla="*/ 17 h 17"/>
                <a:gd name="T6" fmla="*/ 2 w 42"/>
                <a:gd name="T7" fmla="*/ 17 h 17"/>
                <a:gd name="T8" fmla="*/ 2 w 42"/>
                <a:gd name="T9" fmla="*/ 17 h 17"/>
                <a:gd name="T10" fmla="*/ 0 w 42"/>
                <a:gd name="T11" fmla="*/ 17 h 17"/>
                <a:gd name="T12" fmla="*/ 0 w 42"/>
                <a:gd name="T13" fmla="*/ 15 h 17"/>
                <a:gd name="T14" fmla="*/ 0 w 42"/>
                <a:gd name="T15" fmla="*/ 3 h 17"/>
                <a:gd name="T16" fmla="*/ 0 w 42"/>
                <a:gd name="T17" fmla="*/ 3 h 17"/>
                <a:gd name="T18" fmla="*/ 2 w 42"/>
                <a:gd name="T19" fmla="*/ 0 h 17"/>
                <a:gd name="T20" fmla="*/ 6 w 42"/>
                <a:gd name="T21" fmla="*/ 0 h 17"/>
                <a:gd name="T22" fmla="*/ 42 w 42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7">
                  <a:moveTo>
                    <a:pt x="42" y="0"/>
                  </a:moveTo>
                  <a:lnTo>
                    <a:pt x="4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2" name="Freeform 235"/>
            <p:cNvSpPr>
              <a:spLocks/>
            </p:cNvSpPr>
            <p:nvPr/>
          </p:nvSpPr>
          <p:spPr bwMode="auto">
            <a:xfrm>
              <a:off x="6251575" y="1527175"/>
              <a:ext cx="80963" cy="39688"/>
            </a:xfrm>
            <a:custGeom>
              <a:avLst/>
              <a:gdLst>
                <a:gd name="T0" fmla="*/ 10 w 51"/>
                <a:gd name="T1" fmla="*/ 25 h 25"/>
                <a:gd name="T2" fmla="*/ 47 w 51"/>
                <a:gd name="T3" fmla="*/ 6 h 25"/>
                <a:gd name="T4" fmla="*/ 47 w 51"/>
                <a:gd name="T5" fmla="*/ 6 h 25"/>
                <a:gd name="T6" fmla="*/ 49 w 51"/>
                <a:gd name="T7" fmla="*/ 4 h 25"/>
                <a:gd name="T8" fmla="*/ 51 w 51"/>
                <a:gd name="T9" fmla="*/ 2 h 25"/>
                <a:gd name="T10" fmla="*/ 51 w 51"/>
                <a:gd name="T11" fmla="*/ 2 h 25"/>
                <a:gd name="T12" fmla="*/ 49 w 51"/>
                <a:gd name="T13" fmla="*/ 0 h 25"/>
                <a:gd name="T14" fmla="*/ 46 w 51"/>
                <a:gd name="T15" fmla="*/ 0 h 25"/>
                <a:gd name="T16" fmla="*/ 10 w 51"/>
                <a:gd name="T17" fmla="*/ 0 h 25"/>
                <a:gd name="T18" fmla="*/ 10 w 51"/>
                <a:gd name="T19" fmla="*/ 0 h 25"/>
                <a:gd name="T20" fmla="*/ 6 w 51"/>
                <a:gd name="T21" fmla="*/ 0 h 25"/>
                <a:gd name="T22" fmla="*/ 2 w 51"/>
                <a:gd name="T23" fmla="*/ 2 h 25"/>
                <a:gd name="T24" fmla="*/ 0 w 51"/>
                <a:gd name="T25" fmla="*/ 6 h 25"/>
                <a:gd name="T26" fmla="*/ 0 w 51"/>
                <a:gd name="T27" fmla="*/ 7 h 25"/>
                <a:gd name="T28" fmla="*/ 0 w 51"/>
                <a:gd name="T29" fmla="*/ 19 h 25"/>
                <a:gd name="T30" fmla="*/ 0 w 51"/>
                <a:gd name="T31" fmla="*/ 19 h 25"/>
                <a:gd name="T32" fmla="*/ 2 w 51"/>
                <a:gd name="T33" fmla="*/ 23 h 25"/>
                <a:gd name="T34" fmla="*/ 6 w 51"/>
                <a:gd name="T35" fmla="*/ 25 h 25"/>
                <a:gd name="T36" fmla="*/ 6 w 51"/>
                <a:gd name="T37" fmla="*/ 25 h 25"/>
                <a:gd name="T38" fmla="*/ 10 w 51"/>
                <a:gd name="T3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25">
                  <a:moveTo>
                    <a:pt x="10" y="25"/>
                  </a:moveTo>
                  <a:lnTo>
                    <a:pt x="47" y="6"/>
                  </a:lnTo>
                  <a:lnTo>
                    <a:pt x="47" y="6"/>
                  </a:lnTo>
                  <a:lnTo>
                    <a:pt x="49" y="4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0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3" name="Freeform 236"/>
            <p:cNvSpPr>
              <a:spLocks/>
            </p:cNvSpPr>
            <p:nvPr/>
          </p:nvSpPr>
          <p:spPr bwMode="auto">
            <a:xfrm>
              <a:off x="6254750" y="1527175"/>
              <a:ext cx="63500" cy="39688"/>
            </a:xfrm>
            <a:custGeom>
              <a:avLst/>
              <a:gdLst>
                <a:gd name="T0" fmla="*/ 2 w 40"/>
                <a:gd name="T1" fmla="*/ 25 h 25"/>
                <a:gd name="T2" fmla="*/ 0 w 40"/>
                <a:gd name="T3" fmla="*/ 23 h 25"/>
                <a:gd name="T4" fmla="*/ 8 w 40"/>
                <a:gd name="T5" fmla="*/ 7 h 25"/>
                <a:gd name="T6" fmla="*/ 8 w 40"/>
                <a:gd name="T7" fmla="*/ 7 h 25"/>
                <a:gd name="T8" fmla="*/ 10 w 40"/>
                <a:gd name="T9" fmla="*/ 4 h 25"/>
                <a:gd name="T10" fmla="*/ 12 w 40"/>
                <a:gd name="T11" fmla="*/ 2 h 25"/>
                <a:gd name="T12" fmla="*/ 12 w 40"/>
                <a:gd name="T13" fmla="*/ 2 h 25"/>
                <a:gd name="T14" fmla="*/ 16 w 40"/>
                <a:gd name="T15" fmla="*/ 2 h 25"/>
                <a:gd name="T16" fmla="*/ 18 w 40"/>
                <a:gd name="T17" fmla="*/ 6 h 25"/>
                <a:gd name="T18" fmla="*/ 20 w 40"/>
                <a:gd name="T19" fmla="*/ 7 h 25"/>
                <a:gd name="T20" fmla="*/ 20 w 40"/>
                <a:gd name="T21" fmla="*/ 7 h 25"/>
                <a:gd name="T22" fmla="*/ 22 w 40"/>
                <a:gd name="T23" fmla="*/ 9 h 25"/>
                <a:gd name="T24" fmla="*/ 22 w 40"/>
                <a:gd name="T25" fmla="*/ 9 h 25"/>
                <a:gd name="T26" fmla="*/ 24 w 40"/>
                <a:gd name="T27" fmla="*/ 11 h 25"/>
                <a:gd name="T28" fmla="*/ 24 w 40"/>
                <a:gd name="T29" fmla="*/ 11 h 25"/>
                <a:gd name="T30" fmla="*/ 24 w 40"/>
                <a:gd name="T31" fmla="*/ 7 h 25"/>
                <a:gd name="T32" fmla="*/ 24 w 40"/>
                <a:gd name="T33" fmla="*/ 7 h 25"/>
                <a:gd name="T34" fmla="*/ 26 w 40"/>
                <a:gd name="T35" fmla="*/ 4 h 25"/>
                <a:gd name="T36" fmla="*/ 28 w 40"/>
                <a:gd name="T37" fmla="*/ 2 h 25"/>
                <a:gd name="T38" fmla="*/ 28 w 40"/>
                <a:gd name="T39" fmla="*/ 2 h 25"/>
                <a:gd name="T40" fmla="*/ 30 w 40"/>
                <a:gd name="T41" fmla="*/ 2 h 25"/>
                <a:gd name="T42" fmla="*/ 32 w 40"/>
                <a:gd name="T43" fmla="*/ 6 h 25"/>
                <a:gd name="T44" fmla="*/ 32 w 40"/>
                <a:gd name="T45" fmla="*/ 6 h 25"/>
                <a:gd name="T46" fmla="*/ 32 w 40"/>
                <a:gd name="T47" fmla="*/ 7 h 25"/>
                <a:gd name="T48" fmla="*/ 32 w 40"/>
                <a:gd name="T49" fmla="*/ 7 h 25"/>
                <a:gd name="T50" fmla="*/ 32 w 40"/>
                <a:gd name="T51" fmla="*/ 6 h 25"/>
                <a:gd name="T52" fmla="*/ 32 w 40"/>
                <a:gd name="T53" fmla="*/ 6 h 25"/>
                <a:gd name="T54" fmla="*/ 34 w 40"/>
                <a:gd name="T55" fmla="*/ 2 h 25"/>
                <a:gd name="T56" fmla="*/ 36 w 40"/>
                <a:gd name="T57" fmla="*/ 0 h 25"/>
                <a:gd name="T58" fmla="*/ 36 w 40"/>
                <a:gd name="T59" fmla="*/ 0 h 25"/>
                <a:gd name="T60" fmla="*/ 38 w 40"/>
                <a:gd name="T61" fmla="*/ 2 h 25"/>
                <a:gd name="T62" fmla="*/ 38 w 40"/>
                <a:gd name="T63" fmla="*/ 2 h 25"/>
                <a:gd name="T64" fmla="*/ 40 w 40"/>
                <a:gd name="T65" fmla="*/ 7 h 25"/>
                <a:gd name="T66" fmla="*/ 36 w 40"/>
                <a:gd name="T67" fmla="*/ 7 h 25"/>
                <a:gd name="T68" fmla="*/ 36 w 40"/>
                <a:gd name="T69" fmla="*/ 7 h 25"/>
                <a:gd name="T70" fmla="*/ 36 w 40"/>
                <a:gd name="T71" fmla="*/ 6 h 25"/>
                <a:gd name="T72" fmla="*/ 36 w 40"/>
                <a:gd name="T73" fmla="*/ 6 h 25"/>
                <a:gd name="T74" fmla="*/ 36 w 40"/>
                <a:gd name="T75" fmla="*/ 7 h 25"/>
                <a:gd name="T76" fmla="*/ 36 w 40"/>
                <a:gd name="T77" fmla="*/ 7 h 25"/>
                <a:gd name="T78" fmla="*/ 34 w 40"/>
                <a:gd name="T79" fmla="*/ 9 h 25"/>
                <a:gd name="T80" fmla="*/ 32 w 40"/>
                <a:gd name="T81" fmla="*/ 9 h 25"/>
                <a:gd name="T82" fmla="*/ 32 w 40"/>
                <a:gd name="T83" fmla="*/ 9 h 25"/>
                <a:gd name="T84" fmla="*/ 30 w 40"/>
                <a:gd name="T85" fmla="*/ 9 h 25"/>
                <a:gd name="T86" fmla="*/ 28 w 40"/>
                <a:gd name="T87" fmla="*/ 6 h 25"/>
                <a:gd name="T88" fmla="*/ 28 w 40"/>
                <a:gd name="T89" fmla="*/ 6 h 25"/>
                <a:gd name="T90" fmla="*/ 28 w 40"/>
                <a:gd name="T91" fmla="*/ 6 h 25"/>
                <a:gd name="T92" fmla="*/ 28 w 40"/>
                <a:gd name="T93" fmla="*/ 6 h 25"/>
                <a:gd name="T94" fmla="*/ 28 w 40"/>
                <a:gd name="T95" fmla="*/ 7 h 25"/>
                <a:gd name="T96" fmla="*/ 28 w 40"/>
                <a:gd name="T97" fmla="*/ 7 h 25"/>
                <a:gd name="T98" fmla="*/ 26 w 40"/>
                <a:gd name="T99" fmla="*/ 11 h 25"/>
                <a:gd name="T100" fmla="*/ 24 w 40"/>
                <a:gd name="T101" fmla="*/ 13 h 25"/>
                <a:gd name="T102" fmla="*/ 24 w 40"/>
                <a:gd name="T103" fmla="*/ 13 h 25"/>
                <a:gd name="T104" fmla="*/ 22 w 40"/>
                <a:gd name="T105" fmla="*/ 13 h 25"/>
                <a:gd name="T106" fmla="*/ 20 w 40"/>
                <a:gd name="T107" fmla="*/ 11 h 25"/>
                <a:gd name="T108" fmla="*/ 20 w 40"/>
                <a:gd name="T109" fmla="*/ 11 h 25"/>
                <a:gd name="T110" fmla="*/ 18 w 40"/>
                <a:gd name="T111" fmla="*/ 9 h 25"/>
                <a:gd name="T112" fmla="*/ 16 w 40"/>
                <a:gd name="T113" fmla="*/ 6 h 25"/>
                <a:gd name="T114" fmla="*/ 16 w 40"/>
                <a:gd name="T115" fmla="*/ 6 h 25"/>
                <a:gd name="T116" fmla="*/ 12 w 40"/>
                <a:gd name="T117" fmla="*/ 4 h 25"/>
                <a:gd name="T118" fmla="*/ 12 w 40"/>
                <a:gd name="T119" fmla="*/ 4 h 25"/>
                <a:gd name="T120" fmla="*/ 10 w 40"/>
                <a:gd name="T121" fmla="*/ 7 h 25"/>
                <a:gd name="T122" fmla="*/ 2 w 40"/>
                <a:gd name="T1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25">
                  <a:moveTo>
                    <a:pt x="2" y="25"/>
                  </a:moveTo>
                  <a:lnTo>
                    <a:pt x="0" y="23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4" name="Freeform 237"/>
            <p:cNvSpPr>
              <a:spLocks/>
            </p:cNvSpPr>
            <p:nvPr/>
          </p:nvSpPr>
          <p:spPr bwMode="auto">
            <a:xfrm>
              <a:off x="6335712" y="1530350"/>
              <a:ext cx="31750" cy="30163"/>
            </a:xfrm>
            <a:custGeom>
              <a:avLst/>
              <a:gdLst>
                <a:gd name="T0" fmla="*/ 10 w 20"/>
                <a:gd name="T1" fmla="*/ 17 h 19"/>
                <a:gd name="T2" fmla="*/ 10 w 20"/>
                <a:gd name="T3" fmla="*/ 17 h 19"/>
                <a:gd name="T4" fmla="*/ 14 w 20"/>
                <a:gd name="T5" fmla="*/ 19 h 19"/>
                <a:gd name="T6" fmla="*/ 18 w 20"/>
                <a:gd name="T7" fmla="*/ 19 h 19"/>
                <a:gd name="T8" fmla="*/ 18 w 20"/>
                <a:gd name="T9" fmla="*/ 19 h 19"/>
                <a:gd name="T10" fmla="*/ 20 w 20"/>
                <a:gd name="T11" fmla="*/ 15 h 19"/>
                <a:gd name="T12" fmla="*/ 18 w 20"/>
                <a:gd name="T13" fmla="*/ 9 h 19"/>
                <a:gd name="T14" fmla="*/ 12 w 20"/>
                <a:gd name="T15" fmla="*/ 4 h 19"/>
                <a:gd name="T16" fmla="*/ 12 w 20"/>
                <a:gd name="T17" fmla="*/ 4 h 19"/>
                <a:gd name="T18" fmla="*/ 6 w 20"/>
                <a:gd name="T19" fmla="*/ 0 h 19"/>
                <a:gd name="T20" fmla="*/ 2 w 20"/>
                <a:gd name="T21" fmla="*/ 2 h 19"/>
                <a:gd name="T22" fmla="*/ 2 w 20"/>
                <a:gd name="T23" fmla="*/ 2 h 19"/>
                <a:gd name="T24" fmla="*/ 0 w 20"/>
                <a:gd name="T25" fmla="*/ 5 h 19"/>
                <a:gd name="T26" fmla="*/ 2 w 20"/>
                <a:gd name="T27" fmla="*/ 9 h 19"/>
                <a:gd name="T28" fmla="*/ 10 w 20"/>
                <a:gd name="T2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9">
                  <a:moveTo>
                    <a:pt x="10" y="17"/>
                  </a:moveTo>
                  <a:lnTo>
                    <a:pt x="10" y="17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18" y="9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5" name="Freeform 238"/>
            <p:cNvSpPr>
              <a:spLocks noEditPoints="1"/>
            </p:cNvSpPr>
            <p:nvPr/>
          </p:nvSpPr>
          <p:spPr bwMode="auto">
            <a:xfrm>
              <a:off x="6257925" y="1582738"/>
              <a:ext cx="106363" cy="55563"/>
            </a:xfrm>
            <a:custGeom>
              <a:avLst/>
              <a:gdLst>
                <a:gd name="T0" fmla="*/ 61 w 67"/>
                <a:gd name="T1" fmla="*/ 4 h 35"/>
                <a:gd name="T2" fmla="*/ 6 w 67"/>
                <a:gd name="T3" fmla="*/ 29 h 35"/>
                <a:gd name="T4" fmla="*/ 6 w 67"/>
                <a:gd name="T5" fmla="*/ 29 h 35"/>
                <a:gd name="T6" fmla="*/ 6 w 67"/>
                <a:gd name="T7" fmla="*/ 31 h 35"/>
                <a:gd name="T8" fmla="*/ 6 w 67"/>
                <a:gd name="T9" fmla="*/ 31 h 35"/>
                <a:gd name="T10" fmla="*/ 4 w 67"/>
                <a:gd name="T11" fmla="*/ 29 h 35"/>
                <a:gd name="T12" fmla="*/ 2 w 67"/>
                <a:gd name="T13" fmla="*/ 27 h 35"/>
                <a:gd name="T14" fmla="*/ 2 w 67"/>
                <a:gd name="T15" fmla="*/ 10 h 35"/>
                <a:gd name="T16" fmla="*/ 2 w 67"/>
                <a:gd name="T17" fmla="*/ 10 h 35"/>
                <a:gd name="T18" fmla="*/ 4 w 67"/>
                <a:gd name="T19" fmla="*/ 6 h 35"/>
                <a:gd name="T20" fmla="*/ 8 w 67"/>
                <a:gd name="T21" fmla="*/ 4 h 35"/>
                <a:gd name="T22" fmla="*/ 61 w 67"/>
                <a:gd name="T23" fmla="*/ 4 h 35"/>
                <a:gd name="T24" fmla="*/ 8 w 67"/>
                <a:gd name="T25" fmla="*/ 33 h 35"/>
                <a:gd name="T26" fmla="*/ 63 w 67"/>
                <a:gd name="T27" fmla="*/ 8 h 35"/>
                <a:gd name="T28" fmla="*/ 63 w 67"/>
                <a:gd name="T29" fmla="*/ 8 h 35"/>
                <a:gd name="T30" fmla="*/ 65 w 67"/>
                <a:gd name="T31" fmla="*/ 6 h 35"/>
                <a:gd name="T32" fmla="*/ 67 w 67"/>
                <a:gd name="T33" fmla="*/ 4 h 35"/>
                <a:gd name="T34" fmla="*/ 67 w 67"/>
                <a:gd name="T35" fmla="*/ 4 h 35"/>
                <a:gd name="T36" fmla="*/ 63 w 67"/>
                <a:gd name="T37" fmla="*/ 2 h 35"/>
                <a:gd name="T38" fmla="*/ 61 w 67"/>
                <a:gd name="T39" fmla="*/ 0 h 35"/>
                <a:gd name="T40" fmla="*/ 8 w 67"/>
                <a:gd name="T41" fmla="*/ 0 h 35"/>
                <a:gd name="T42" fmla="*/ 8 w 67"/>
                <a:gd name="T43" fmla="*/ 0 h 35"/>
                <a:gd name="T44" fmla="*/ 4 w 67"/>
                <a:gd name="T45" fmla="*/ 2 h 35"/>
                <a:gd name="T46" fmla="*/ 2 w 67"/>
                <a:gd name="T47" fmla="*/ 4 h 35"/>
                <a:gd name="T48" fmla="*/ 0 w 67"/>
                <a:gd name="T49" fmla="*/ 6 h 35"/>
                <a:gd name="T50" fmla="*/ 0 w 67"/>
                <a:gd name="T51" fmla="*/ 10 h 35"/>
                <a:gd name="T52" fmla="*/ 0 w 67"/>
                <a:gd name="T53" fmla="*/ 27 h 35"/>
                <a:gd name="T54" fmla="*/ 0 w 67"/>
                <a:gd name="T55" fmla="*/ 27 h 35"/>
                <a:gd name="T56" fmla="*/ 0 w 67"/>
                <a:gd name="T57" fmla="*/ 33 h 35"/>
                <a:gd name="T58" fmla="*/ 6 w 67"/>
                <a:gd name="T59" fmla="*/ 35 h 35"/>
                <a:gd name="T60" fmla="*/ 6 w 67"/>
                <a:gd name="T61" fmla="*/ 35 h 35"/>
                <a:gd name="T62" fmla="*/ 8 w 67"/>
                <a:gd name="T6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35">
                  <a:moveTo>
                    <a:pt x="61" y="4"/>
                  </a:moveTo>
                  <a:lnTo>
                    <a:pt x="6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61" y="4"/>
                  </a:lnTo>
                  <a:close/>
                  <a:moveTo>
                    <a:pt x="8" y="33"/>
                  </a:move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3" y="2"/>
                  </a:lnTo>
                  <a:lnTo>
                    <a:pt x="6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6" name="Freeform 239"/>
            <p:cNvSpPr>
              <a:spLocks/>
            </p:cNvSpPr>
            <p:nvPr/>
          </p:nvSpPr>
          <p:spPr bwMode="auto">
            <a:xfrm>
              <a:off x="6261100" y="1589088"/>
              <a:ext cx="93663" cy="42863"/>
            </a:xfrm>
            <a:custGeom>
              <a:avLst/>
              <a:gdLst>
                <a:gd name="T0" fmla="*/ 59 w 59"/>
                <a:gd name="T1" fmla="*/ 0 h 27"/>
                <a:gd name="T2" fmla="*/ 4 w 59"/>
                <a:gd name="T3" fmla="*/ 25 h 27"/>
                <a:gd name="T4" fmla="*/ 4 w 59"/>
                <a:gd name="T5" fmla="*/ 25 h 27"/>
                <a:gd name="T6" fmla="*/ 4 w 59"/>
                <a:gd name="T7" fmla="*/ 27 h 27"/>
                <a:gd name="T8" fmla="*/ 4 w 59"/>
                <a:gd name="T9" fmla="*/ 27 h 27"/>
                <a:gd name="T10" fmla="*/ 2 w 59"/>
                <a:gd name="T11" fmla="*/ 25 h 27"/>
                <a:gd name="T12" fmla="*/ 0 w 59"/>
                <a:gd name="T13" fmla="*/ 23 h 27"/>
                <a:gd name="T14" fmla="*/ 0 w 59"/>
                <a:gd name="T15" fmla="*/ 6 h 27"/>
                <a:gd name="T16" fmla="*/ 0 w 59"/>
                <a:gd name="T17" fmla="*/ 6 h 27"/>
                <a:gd name="T18" fmla="*/ 2 w 59"/>
                <a:gd name="T19" fmla="*/ 2 h 27"/>
                <a:gd name="T20" fmla="*/ 6 w 59"/>
                <a:gd name="T21" fmla="*/ 0 h 27"/>
                <a:gd name="T22" fmla="*/ 59 w 59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7">
                  <a:moveTo>
                    <a:pt x="59" y="0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7" name="Freeform 240"/>
            <p:cNvSpPr>
              <a:spLocks/>
            </p:cNvSpPr>
            <p:nvPr/>
          </p:nvSpPr>
          <p:spPr bwMode="auto">
            <a:xfrm>
              <a:off x="6257925" y="1582738"/>
              <a:ext cx="106363" cy="55563"/>
            </a:xfrm>
            <a:custGeom>
              <a:avLst/>
              <a:gdLst>
                <a:gd name="T0" fmla="*/ 8 w 67"/>
                <a:gd name="T1" fmla="*/ 33 h 35"/>
                <a:gd name="T2" fmla="*/ 63 w 67"/>
                <a:gd name="T3" fmla="*/ 8 h 35"/>
                <a:gd name="T4" fmla="*/ 63 w 67"/>
                <a:gd name="T5" fmla="*/ 8 h 35"/>
                <a:gd name="T6" fmla="*/ 65 w 67"/>
                <a:gd name="T7" fmla="*/ 6 h 35"/>
                <a:gd name="T8" fmla="*/ 67 w 67"/>
                <a:gd name="T9" fmla="*/ 4 h 35"/>
                <a:gd name="T10" fmla="*/ 67 w 67"/>
                <a:gd name="T11" fmla="*/ 4 h 35"/>
                <a:gd name="T12" fmla="*/ 63 w 67"/>
                <a:gd name="T13" fmla="*/ 2 h 35"/>
                <a:gd name="T14" fmla="*/ 61 w 67"/>
                <a:gd name="T15" fmla="*/ 0 h 35"/>
                <a:gd name="T16" fmla="*/ 8 w 67"/>
                <a:gd name="T17" fmla="*/ 0 h 35"/>
                <a:gd name="T18" fmla="*/ 8 w 67"/>
                <a:gd name="T19" fmla="*/ 0 h 35"/>
                <a:gd name="T20" fmla="*/ 4 w 67"/>
                <a:gd name="T21" fmla="*/ 2 h 35"/>
                <a:gd name="T22" fmla="*/ 2 w 67"/>
                <a:gd name="T23" fmla="*/ 4 h 35"/>
                <a:gd name="T24" fmla="*/ 0 w 67"/>
                <a:gd name="T25" fmla="*/ 6 h 35"/>
                <a:gd name="T26" fmla="*/ 0 w 67"/>
                <a:gd name="T27" fmla="*/ 10 h 35"/>
                <a:gd name="T28" fmla="*/ 0 w 67"/>
                <a:gd name="T29" fmla="*/ 27 h 35"/>
                <a:gd name="T30" fmla="*/ 0 w 67"/>
                <a:gd name="T31" fmla="*/ 27 h 35"/>
                <a:gd name="T32" fmla="*/ 0 w 67"/>
                <a:gd name="T33" fmla="*/ 33 h 35"/>
                <a:gd name="T34" fmla="*/ 6 w 67"/>
                <a:gd name="T35" fmla="*/ 35 h 35"/>
                <a:gd name="T36" fmla="*/ 6 w 67"/>
                <a:gd name="T37" fmla="*/ 35 h 35"/>
                <a:gd name="T38" fmla="*/ 8 w 67"/>
                <a:gd name="T3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35">
                  <a:moveTo>
                    <a:pt x="8" y="33"/>
                  </a:move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3" y="2"/>
                  </a:lnTo>
                  <a:lnTo>
                    <a:pt x="6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8" name="Freeform 241"/>
            <p:cNvSpPr>
              <a:spLocks/>
            </p:cNvSpPr>
            <p:nvPr/>
          </p:nvSpPr>
          <p:spPr bwMode="auto">
            <a:xfrm>
              <a:off x="6261100" y="1585913"/>
              <a:ext cx="87313" cy="39688"/>
            </a:xfrm>
            <a:custGeom>
              <a:avLst/>
              <a:gdLst>
                <a:gd name="T0" fmla="*/ 16 w 55"/>
                <a:gd name="T1" fmla="*/ 25 h 25"/>
                <a:gd name="T2" fmla="*/ 12 w 55"/>
                <a:gd name="T3" fmla="*/ 21 h 25"/>
                <a:gd name="T4" fmla="*/ 2 w 55"/>
                <a:gd name="T5" fmla="*/ 0 h 25"/>
                <a:gd name="T6" fmla="*/ 14 w 55"/>
                <a:gd name="T7" fmla="*/ 19 h 25"/>
                <a:gd name="T8" fmla="*/ 16 w 55"/>
                <a:gd name="T9" fmla="*/ 21 h 25"/>
                <a:gd name="T10" fmla="*/ 20 w 55"/>
                <a:gd name="T11" fmla="*/ 19 h 25"/>
                <a:gd name="T12" fmla="*/ 24 w 55"/>
                <a:gd name="T13" fmla="*/ 4 h 25"/>
                <a:gd name="T14" fmla="*/ 30 w 55"/>
                <a:gd name="T15" fmla="*/ 0 h 25"/>
                <a:gd name="T16" fmla="*/ 32 w 55"/>
                <a:gd name="T17" fmla="*/ 2 h 25"/>
                <a:gd name="T18" fmla="*/ 38 w 55"/>
                <a:gd name="T19" fmla="*/ 8 h 25"/>
                <a:gd name="T20" fmla="*/ 40 w 55"/>
                <a:gd name="T21" fmla="*/ 10 h 25"/>
                <a:gd name="T22" fmla="*/ 41 w 55"/>
                <a:gd name="T23" fmla="*/ 8 h 25"/>
                <a:gd name="T24" fmla="*/ 41 w 55"/>
                <a:gd name="T25" fmla="*/ 6 h 25"/>
                <a:gd name="T26" fmla="*/ 43 w 55"/>
                <a:gd name="T27" fmla="*/ 2 h 25"/>
                <a:gd name="T28" fmla="*/ 45 w 55"/>
                <a:gd name="T29" fmla="*/ 2 h 25"/>
                <a:gd name="T30" fmla="*/ 47 w 55"/>
                <a:gd name="T31" fmla="*/ 6 h 25"/>
                <a:gd name="T32" fmla="*/ 49 w 55"/>
                <a:gd name="T33" fmla="*/ 6 h 25"/>
                <a:gd name="T34" fmla="*/ 49 w 55"/>
                <a:gd name="T35" fmla="*/ 4 h 25"/>
                <a:gd name="T36" fmla="*/ 55 w 55"/>
                <a:gd name="T37" fmla="*/ 2 h 25"/>
                <a:gd name="T38" fmla="*/ 53 w 55"/>
                <a:gd name="T39" fmla="*/ 6 h 25"/>
                <a:gd name="T40" fmla="*/ 49 w 55"/>
                <a:gd name="T41" fmla="*/ 10 h 25"/>
                <a:gd name="T42" fmla="*/ 47 w 55"/>
                <a:gd name="T43" fmla="*/ 8 h 25"/>
                <a:gd name="T44" fmla="*/ 45 w 55"/>
                <a:gd name="T45" fmla="*/ 6 h 25"/>
                <a:gd name="T46" fmla="*/ 45 w 55"/>
                <a:gd name="T47" fmla="*/ 6 h 25"/>
                <a:gd name="T48" fmla="*/ 45 w 55"/>
                <a:gd name="T49" fmla="*/ 6 h 25"/>
                <a:gd name="T50" fmla="*/ 43 w 55"/>
                <a:gd name="T51" fmla="*/ 8 h 25"/>
                <a:gd name="T52" fmla="*/ 41 w 55"/>
                <a:gd name="T53" fmla="*/ 14 h 25"/>
                <a:gd name="T54" fmla="*/ 38 w 55"/>
                <a:gd name="T55" fmla="*/ 12 h 25"/>
                <a:gd name="T56" fmla="*/ 34 w 55"/>
                <a:gd name="T57" fmla="*/ 6 h 25"/>
                <a:gd name="T58" fmla="*/ 30 w 55"/>
                <a:gd name="T59" fmla="*/ 4 h 25"/>
                <a:gd name="T60" fmla="*/ 30 w 55"/>
                <a:gd name="T61" fmla="*/ 4 h 25"/>
                <a:gd name="T62" fmla="*/ 22 w 55"/>
                <a:gd name="T63" fmla="*/ 21 h 25"/>
                <a:gd name="T64" fmla="*/ 20 w 55"/>
                <a:gd name="T65" fmla="*/ 23 h 25"/>
                <a:gd name="T66" fmla="*/ 16 w 55"/>
                <a:gd name="T6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25">
                  <a:moveTo>
                    <a:pt x="16" y="25"/>
                  </a:moveTo>
                  <a:lnTo>
                    <a:pt x="16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20" y="19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9" name="Freeform 242"/>
            <p:cNvSpPr>
              <a:spLocks/>
            </p:cNvSpPr>
            <p:nvPr/>
          </p:nvSpPr>
          <p:spPr bwMode="auto">
            <a:xfrm>
              <a:off x="6254750" y="1585913"/>
              <a:ext cx="66675" cy="49213"/>
            </a:xfrm>
            <a:custGeom>
              <a:avLst/>
              <a:gdLst>
                <a:gd name="T0" fmla="*/ 4 w 42"/>
                <a:gd name="T1" fmla="*/ 31 h 31"/>
                <a:gd name="T2" fmla="*/ 0 w 42"/>
                <a:gd name="T3" fmla="*/ 31 h 31"/>
                <a:gd name="T4" fmla="*/ 10 w 42"/>
                <a:gd name="T5" fmla="*/ 4 h 31"/>
                <a:gd name="T6" fmla="*/ 10 w 42"/>
                <a:gd name="T7" fmla="*/ 4 h 31"/>
                <a:gd name="T8" fmla="*/ 12 w 42"/>
                <a:gd name="T9" fmla="*/ 2 h 31"/>
                <a:gd name="T10" fmla="*/ 16 w 42"/>
                <a:gd name="T11" fmla="*/ 0 h 31"/>
                <a:gd name="T12" fmla="*/ 16 w 42"/>
                <a:gd name="T13" fmla="*/ 0 h 31"/>
                <a:gd name="T14" fmla="*/ 18 w 42"/>
                <a:gd name="T15" fmla="*/ 0 h 31"/>
                <a:gd name="T16" fmla="*/ 22 w 42"/>
                <a:gd name="T17" fmla="*/ 4 h 31"/>
                <a:gd name="T18" fmla="*/ 28 w 42"/>
                <a:gd name="T19" fmla="*/ 16 h 31"/>
                <a:gd name="T20" fmla="*/ 28 w 42"/>
                <a:gd name="T21" fmla="*/ 16 h 31"/>
                <a:gd name="T22" fmla="*/ 30 w 42"/>
                <a:gd name="T23" fmla="*/ 16 h 31"/>
                <a:gd name="T24" fmla="*/ 30 w 42"/>
                <a:gd name="T25" fmla="*/ 16 h 31"/>
                <a:gd name="T26" fmla="*/ 34 w 42"/>
                <a:gd name="T27" fmla="*/ 14 h 31"/>
                <a:gd name="T28" fmla="*/ 38 w 42"/>
                <a:gd name="T29" fmla="*/ 0 h 31"/>
                <a:gd name="T30" fmla="*/ 42 w 42"/>
                <a:gd name="T31" fmla="*/ 2 h 31"/>
                <a:gd name="T32" fmla="*/ 36 w 42"/>
                <a:gd name="T33" fmla="*/ 14 h 31"/>
                <a:gd name="T34" fmla="*/ 36 w 42"/>
                <a:gd name="T35" fmla="*/ 14 h 31"/>
                <a:gd name="T36" fmla="*/ 34 w 42"/>
                <a:gd name="T37" fmla="*/ 18 h 31"/>
                <a:gd name="T38" fmla="*/ 32 w 42"/>
                <a:gd name="T39" fmla="*/ 19 h 31"/>
                <a:gd name="T40" fmla="*/ 32 w 42"/>
                <a:gd name="T41" fmla="*/ 19 h 31"/>
                <a:gd name="T42" fmla="*/ 28 w 42"/>
                <a:gd name="T43" fmla="*/ 19 h 31"/>
                <a:gd name="T44" fmla="*/ 26 w 42"/>
                <a:gd name="T45" fmla="*/ 18 h 31"/>
                <a:gd name="T46" fmla="*/ 18 w 42"/>
                <a:gd name="T47" fmla="*/ 4 h 31"/>
                <a:gd name="T48" fmla="*/ 18 w 42"/>
                <a:gd name="T49" fmla="*/ 4 h 31"/>
                <a:gd name="T50" fmla="*/ 16 w 42"/>
                <a:gd name="T51" fmla="*/ 4 h 31"/>
                <a:gd name="T52" fmla="*/ 16 w 42"/>
                <a:gd name="T53" fmla="*/ 4 h 31"/>
                <a:gd name="T54" fmla="*/ 14 w 42"/>
                <a:gd name="T55" fmla="*/ 6 h 31"/>
                <a:gd name="T56" fmla="*/ 4 w 42"/>
                <a:gd name="T5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31">
                  <a:moveTo>
                    <a:pt x="4" y="31"/>
                  </a:moveTo>
                  <a:lnTo>
                    <a:pt x="0" y="3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4" y="14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8" y="19"/>
                  </a:lnTo>
                  <a:lnTo>
                    <a:pt x="26" y="1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0" name="Freeform 243"/>
            <p:cNvSpPr>
              <a:spLocks/>
            </p:cNvSpPr>
            <p:nvPr/>
          </p:nvSpPr>
          <p:spPr bwMode="auto">
            <a:xfrm>
              <a:off x="6367462" y="1592263"/>
              <a:ext cx="28575" cy="30163"/>
            </a:xfrm>
            <a:custGeom>
              <a:avLst/>
              <a:gdLst>
                <a:gd name="T0" fmla="*/ 8 w 18"/>
                <a:gd name="T1" fmla="*/ 15 h 19"/>
                <a:gd name="T2" fmla="*/ 8 w 18"/>
                <a:gd name="T3" fmla="*/ 15 h 19"/>
                <a:gd name="T4" fmla="*/ 12 w 18"/>
                <a:gd name="T5" fmla="*/ 19 h 19"/>
                <a:gd name="T6" fmla="*/ 18 w 18"/>
                <a:gd name="T7" fmla="*/ 17 h 19"/>
                <a:gd name="T8" fmla="*/ 18 w 18"/>
                <a:gd name="T9" fmla="*/ 17 h 19"/>
                <a:gd name="T10" fmla="*/ 18 w 18"/>
                <a:gd name="T11" fmla="*/ 14 h 19"/>
                <a:gd name="T12" fmla="*/ 16 w 18"/>
                <a:gd name="T13" fmla="*/ 10 h 19"/>
                <a:gd name="T14" fmla="*/ 10 w 18"/>
                <a:gd name="T15" fmla="*/ 2 h 19"/>
                <a:gd name="T16" fmla="*/ 10 w 18"/>
                <a:gd name="T17" fmla="*/ 2 h 19"/>
                <a:gd name="T18" fmla="*/ 4 w 18"/>
                <a:gd name="T19" fmla="*/ 0 h 19"/>
                <a:gd name="T20" fmla="*/ 0 w 18"/>
                <a:gd name="T21" fmla="*/ 0 h 19"/>
                <a:gd name="T22" fmla="*/ 0 w 18"/>
                <a:gd name="T23" fmla="*/ 0 h 19"/>
                <a:gd name="T24" fmla="*/ 0 w 18"/>
                <a:gd name="T25" fmla="*/ 4 h 19"/>
                <a:gd name="T26" fmla="*/ 2 w 18"/>
                <a:gd name="T27" fmla="*/ 10 h 19"/>
                <a:gd name="T28" fmla="*/ 8 w 18"/>
                <a:gd name="T2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9">
                  <a:moveTo>
                    <a:pt x="8" y="15"/>
                  </a:moveTo>
                  <a:lnTo>
                    <a:pt x="8" y="15"/>
                  </a:lnTo>
                  <a:lnTo>
                    <a:pt x="12" y="1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94B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81" name="Grup 5362"/>
          <p:cNvGrpSpPr/>
          <p:nvPr/>
        </p:nvGrpSpPr>
        <p:grpSpPr>
          <a:xfrm>
            <a:off x="1698646" y="3915537"/>
            <a:ext cx="877023" cy="647009"/>
            <a:chOff x="1380027" y="1301750"/>
            <a:chExt cx="538163" cy="504826"/>
          </a:xfrm>
        </p:grpSpPr>
        <p:grpSp>
          <p:nvGrpSpPr>
            <p:cNvPr id="182" name="Grup 5361"/>
            <p:cNvGrpSpPr/>
            <p:nvPr/>
          </p:nvGrpSpPr>
          <p:grpSpPr>
            <a:xfrm>
              <a:off x="1380027" y="1301750"/>
              <a:ext cx="538163" cy="504826"/>
              <a:chOff x="1380027" y="1301750"/>
              <a:chExt cx="538163" cy="504826"/>
            </a:xfrm>
          </p:grpSpPr>
          <p:sp>
            <p:nvSpPr>
              <p:cNvPr id="184" name="Freeform 134"/>
              <p:cNvSpPr>
                <a:spLocks/>
              </p:cNvSpPr>
              <p:nvPr/>
            </p:nvSpPr>
            <p:spPr bwMode="auto">
              <a:xfrm>
                <a:off x="1684827" y="1585913"/>
                <a:ext cx="19050" cy="19050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6 h 12"/>
                  <a:gd name="T4" fmla="*/ 2 w 12"/>
                  <a:gd name="T5" fmla="*/ 10 h 12"/>
                  <a:gd name="T6" fmla="*/ 6 w 12"/>
                  <a:gd name="T7" fmla="*/ 12 h 12"/>
                  <a:gd name="T8" fmla="*/ 6 w 12"/>
                  <a:gd name="T9" fmla="*/ 12 h 12"/>
                  <a:gd name="T10" fmla="*/ 10 w 12"/>
                  <a:gd name="T11" fmla="*/ 10 h 12"/>
                  <a:gd name="T12" fmla="*/ 12 w 12"/>
                  <a:gd name="T13" fmla="*/ 6 h 12"/>
                  <a:gd name="T14" fmla="*/ 12 w 12"/>
                  <a:gd name="T15" fmla="*/ 6 h 12"/>
                  <a:gd name="T16" fmla="*/ 10 w 12"/>
                  <a:gd name="T17" fmla="*/ 2 h 12"/>
                  <a:gd name="T18" fmla="*/ 6 w 12"/>
                  <a:gd name="T19" fmla="*/ 0 h 12"/>
                  <a:gd name="T20" fmla="*/ 6 w 12"/>
                  <a:gd name="T21" fmla="*/ 0 h 12"/>
                  <a:gd name="T22" fmla="*/ 2 w 12"/>
                  <a:gd name="T23" fmla="*/ 2 h 12"/>
                  <a:gd name="T24" fmla="*/ 0 w 12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grpSp>
            <p:nvGrpSpPr>
              <p:cNvPr id="185" name="Grup 5345"/>
              <p:cNvGrpSpPr/>
              <p:nvPr/>
            </p:nvGrpSpPr>
            <p:grpSpPr>
              <a:xfrm>
                <a:off x="1380027" y="1301750"/>
                <a:ext cx="538163" cy="504826"/>
                <a:chOff x="1380027" y="1301750"/>
                <a:chExt cx="538163" cy="504826"/>
              </a:xfrm>
            </p:grpSpPr>
            <p:sp>
              <p:nvSpPr>
                <p:cNvPr id="186" name="Freeform 135"/>
                <p:cNvSpPr>
                  <a:spLocks/>
                </p:cNvSpPr>
                <p:nvPr/>
              </p:nvSpPr>
              <p:spPr bwMode="auto">
                <a:xfrm>
                  <a:off x="1684827" y="1301750"/>
                  <a:ext cx="109538" cy="277813"/>
                </a:xfrm>
                <a:custGeom>
                  <a:avLst/>
                  <a:gdLst>
                    <a:gd name="T0" fmla="*/ 69 w 69"/>
                    <a:gd name="T1" fmla="*/ 0 h 175"/>
                    <a:gd name="T2" fmla="*/ 31 w 69"/>
                    <a:gd name="T3" fmla="*/ 138 h 175"/>
                    <a:gd name="T4" fmla="*/ 10 w 69"/>
                    <a:gd name="T5" fmla="*/ 175 h 175"/>
                    <a:gd name="T6" fmla="*/ 0 w 69"/>
                    <a:gd name="T7" fmla="*/ 175 h 175"/>
                    <a:gd name="T8" fmla="*/ 69 w 69"/>
                    <a:gd name="T9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5">
                      <a:moveTo>
                        <a:pt x="69" y="0"/>
                      </a:moveTo>
                      <a:lnTo>
                        <a:pt x="31" y="138"/>
                      </a:lnTo>
                      <a:lnTo>
                        <a:pt x="10" y="175"/>
                      </a:lnTo>
                      <a:lnTo>
                        <a:pt x="0" y="175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A6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187" name="Freeform 136"/>
                <p:cNvSpPr>
                  <a:spLocks/>
                </p:cNvSpPr>
                <p:nvPr/>
              </p:nvSpPr>
              <p:spPr bwMode="auto">
                <a:xfrm>
                  <a:off x="1707052" y="1589088"/>
                  <a:ext cx="211138" cy="217488"/>
                </a:xfrm>
                <a:custGeom>
                  <a:avLst/>
                  <a:gdLst>
                    <a:gd name="T0" fmla="*/ 133 w 133"/>
                    <a:gd name="T1" fmla="*/ 137 h 137"/>
                    <a:gd name="T2" fmla="*/ 25 w 133"/>
                    <a:gd name="T3" fmla="*/ 43 h 137"/>
                    <a:gd name="T4" fmla="*/ 0 w 133"/>
                    <a:gd name="T5" fmla="*/ 8 h 137"/>
                    <a:gd name="T6" fmla="*/ 4 w 133"/>
                    <a:gd name="T7" fmla="*/ 0 h 137"/>
                    <a:gd name="T8" fmla="*/ 133 w 133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137">
                      <a:moveTo>
                        <a:pt x="133" y="137"/>
                      </a:moveTo>
                      <a:lnTo>
                        <a:pt x="25" y="43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133" y="137"/>
                      </a:lnTo>
                      <a:close/>
                    </a:path>
                  </a:pathLst>
                </a:custGeom>
                <a:solidFill>
                  <a:srgbClr val="00A6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188" name="Freeform 137"/>
                <p:cNvSpPr>
                  <a:spLocks/>
                </p:cNvSpPr>
                <p:nvPr/>
              </p:nvSpPr>
              <p:spPr bwMode="auto">
                <a:xfrm>
                  <a:off x="1380027" y="1585913"/>
                  <a:ext cx="295275" cy="52388"/>
                </a:xfrm>
                <a:custGeom>
                  <a:avLst/>
                  <a:gdLst>
                    <a:gd name="T0" fmla="*/ 0 w 186"/>
                    <a:gd name="T1" fmla="*/ 33 h 33"/>
                    <a:gd name="T2" fmla="*/ 139 w 186"/>
                    <a:gd name="T3" fmla="*/ 0 h 33"/>
                    <a:gd name="T4" fmla="*/ 182 w 186"/>
                    <a:gd name="T5" fmla="*/ 0 h 33"/>
                    <a:gd name="T6" fmla="*/ 186 w 186"/>
                    <a:gd name="T7" fmla="*/ 8 h 33"/>
                    <a:gd name="T8" fmla="*/ 0 w 186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6" h="33">
                      <a:moveTo>
                        <a:pt x="0" y="33"/>
                      </a:moveTo>
                      <a:lnTo>
                        <a:pt x="139" y="0"/>
                      </a:lnTo>
                      <a:lnTo>
                        <a:pt x="182" y="0"/>
                      </a:lnTo>
                      <a:lnTo>
                        <a:pt x="186" y="8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A6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</p:grpSp>
        <p:sp>
          <p:nvSpPr>
            <p:cNvPr id="183" name="Freeform 133"/>
            <p:cNvSpPr>
              <a:spLocks/>
            </p:cNvSpPr>
            <p:nvPr/>
          </p:nvSpPr>
          <p:spPr bwMode="auto">
            <a:xfrm>
              <a:off x="1684827" y="1585913"/>
              <a:ext cx="19050" cy="19050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10 h 12"/>
                <a:gd name="T6" fmla="*/ 6 w 12"/>
                <a:gd name="T7" fmla="*/ 12 h 12"/>
                <a:gd name="T8" fmla="*/ 6 w 12"/>
                <a:gd name="T9" fmla="*/ 12 h 12"/>
                <a:gd name="T10" fmla="*/ 10 w 12"/>
                <a:gd name="T11" fmla="*/ 10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2 h 12"/>
                <a:gd name="T18" fmla="*/ 6 w 12"/>
                <a:gd name="T19" fmla="*/ 0 h 12"/>
                <a:gd name="T20" fmla="*/ 6 w 12"/>
                <a:gd name="T21" fmla="*/ 0 h 12"/>
                <a:gd name="T22" fmla="*/ 2 w 12"/>
                <a:gd name="T23" fmla="*/ 2 h 12"/>
                <a:gd name="T24" fmla="*/ 0 w 12"/>
                <a:gd name="T2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A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89" name="Grup 5354"/>
          <p:cNvGrpSpPr/>
          <p:nvPr/>
        </p:nvGrpSpPr>
        <p:grpSpPr>
          <a:xfrm>
            <a:off x="1867904" y="4406135"/>
            <a:ext cx="679189" cy="788309"/>
            <a:chOff x="1548302" y="1614488"/>
            <a:chExt cx="298450" cy="493713"/>
          </a:xfrm>
        </p:grpSpPr>
        <p:sp>
          <p:nvSpPr>
            <p:cNvPr id="190" name="Freeform 138"/>
            <p:cNvSpPr>
              <a:spLocks/>
            </p:cNvSpPr>
            <p:nvPr/>
          </p:nvSpPr>
          <p:spPr bwMode="auto">
            <a:xfrm>
              <a:off x="1678477" y="1614488"/>
              <a:ext cx="44450" cy="493713"/>
            </a:xfrm>
            <a:custGeom>
              <a:avLst/>
              <a:gdLst>
                <a:gd name="T0" fmla="*/ 16 w 28"/>
                <a:gd name="T1" fmla="*/ 0 h 311"/>
                <a:gd name="T2" fmla="*/ 28 w 28"/>
                <a:gd name="T3" fmla="*/ 311 h 311"/>
                <a:gd name="T4" fmla="*/ 0 w 28"/>
                <a:gd name="T5" fmla="*/ 311 h 311"/>
                <a:gd name="T6" fmla="*/ 4 w 28"/>
                <a:gd name="T7" fmla="*/ 0 h 311"/>
                <a:gd name="T8" fmla="*/ 16 w 28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1">
                  <a:moveTo>
                    <a:pt x="16" y="0"/>
                  </a:moveTo>
                  <a:lnTo>
                    <a:pt x="28" y="311"/>
                  </a:lnTo>
                  <a:lnTo>
                    <a:pt x="0" y="311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A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1" name="Freeform 144"/>
            <p:cNvSpPr>
              <a:spLocks/>
            </p:cNvSpPr>
            <p:nvPr/>
          </p:nvSpPr>
          <p:spPr bwMode="auto">
            <a:xfrm>
              <a:off x="1818177" y="1784350"/>
              <a:ext cx="28575" cy="323850"/>
            </a:xfrm>
            <a:custGeom>
              <a:avLst/>
              <a:gdLst>
                <a:gd name="T0" fmla="*/ 10 w 18"/>
                <a:gd name="T1" fmla="*/ 0 h 204"/>
                <a:gd name="T2" fmla="*/ 18 w 18"/>
                <a:gd name="T3" fmla="*/ 204 h 204"/>
                <a:gd name="T4" fmla="*/ 0 w 18"/>
                <a:gd name="T5" fmla="*/ 204 h 204"/>
                <a:gd name="T6" fmla="*/ 2 w 18"/>
                <a:gd name="T7" fmla="*/ 0 h 204"/>
                <a:gd name="T8" fmla="*/ 10 w 18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4">
                  <a:moveTo>
                    <a:pt x="10" y="0"/>
                  </a:moveTo>
                  <a:lnTo>
                    <a:pt x="18" y="204"/>
                  </a:lnTo>
                  <a:lnTo>
                    <a:pt x="0" y="204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A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2" name="Freeform 150"/>
            <p:cNvSpPr>
              <a:spLocks/>
            </p:cNvSpPr>
            <p:nvPr/>
          </p:nvSpPr>
          <p:spPr bwMode="auto">
            <a:xfrm>
              <a:off x="1548302" y="1784350"/>
              <a:ext cx="26988" cy="323850"/>
            </a:xfrm>
            <a:custGeom>
              <a:avLst/>
              <a:gdLst>
                <a:gd name="T0" fmla="*/ 10 w 17"/>
                <a:gd name="T1" fmla="*/ 0 h 204"/>
                <a:gd name="T2" fmla="*/ 17 w 17"/>
                <a:gd name="T3" fmla="*/ 204 h 204"/>
                <a:gd name="T4" fmla="*/ 0 w 17"/>
                <a:gd name="T5" fmla="*/ 204 h 204"/>
                <a:gd name="T6" fmla="*/ 2 w 17"/>
                <a:gd name="T7" fmla="*/ 0 h 204"/>
                <a:gd name="T8" fmla="*/ 10 w 17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4">
                  <a:moveTo>
                    <a:pt x="10" y="0"/>
                  </a:moveTo>
                  <a:lnTo>
                    <a:pt x="17" y="204"/>
                  </a:lnTo>
                  <a:lnTo>
                    <a:pt x="0" y="204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A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93" name="Grup 5366"/>
          <p:cNvGrpSpPr/>
          <p:nvPr/>
        </p:nvGrpSpPr>
        <p:grpSpPr>
          <a:xfrm>
            <a:off x="2214724" y="4325570"/>
            <a:ext cx="543545" cy="492322"/>
            <a:chOff x="1622915" y="1592263"/>
            <a:chExt cx="330200" cy="339725"/>
          </a:xfrm>
        </p:grpSpPr>
        <p:grpSp>
          <p:nvGrpSpPr>
            <p:cNvPr id="194" name="Grup 5346"/>
            <p:cNvGrpSpPr/>
            <p:nvPr/>
          </p:nvGrpSpPr>
          <p:grpSpPr>
            <a:xfrm>
              <a:off x="1622915" y="1592263"/>
              <a:ext cx="330200" cy="339725"/>
              <a:chOff x="1622915" y="1592263"/>
              <a:chExt cx="330200" cy="339725"/>
            </a:xfrm>
          </p:grpSpPr>
          <p:sp>
            <p:nvSpPr>
              <p:cNvPr id="196" name="Freeform 141"/>
              <p:cNvSpPr>
                <a:spLocks/>
              </p:cNvSpPr>
              <p:nvPr/>
            </p:nvSpPr>
            <p:spPr bwMode="auto">
              <a:xfrm>
                <a:off x="1824527" y="1592263"/>
                <a:ext cx="100013" cy="171450"/>
              </a:xfrm>
              <a:custGeom>
                <a:avLst/>
                <a:gdLst>
                  <a:gd name="T0" fmla="*/ 63 w 63"/>
                  <a:gd name="T1" fmla="*/ 0 h 108"/>
                  <a:gd name="T2" fmla="*/ 24 w 63"/>
                  <a:gd name="T3" fmla="*/ 84 h 108"/>
                  <a:gd name="T4" fmla="*/ 6 w 63"/>
                  <a:gd name="T5" fmla="*/ 108 h 108"/>
                  <a:gd name="T6" fmla="*/ 0 w 63"/>
                  <a:gd name="T7" fmla="*/ 106 h 108"/>
                  <a:gd name="T8" fmla="*/ 63 w 63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08">
                    <a:moveTo>
                      <a:pt x="63" y="0"/>
                    </a:moveTo>
                    <a:lnTo>
                      <a:pt x="24" y="84"/>
                    </a:lnTo>
                    <a:lnTo>
                      <a:pt x="6" y="108"/>
                    </a:lnTo>
                    <a:lnTo>
                      <a:pt x="0" y="10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7" name="Freeform 142"/>
              <p:cNvSpPr>
                <a:spLocks/>
              </p:cNvSpPr>
              <p:nvPr/>
            </p:nvSpPr>
            <p:spPr bwMode="auto">
              <a:xfrm>
                <a:off x="1837227" y="1770063"/>
                <a:ext cx="115888" cy="161925"/>
              </a:xfrm>
              <a:custGeom>
                <a:avLst/>
                <a:gdLst>
                  <a:gd name="T0" fmla="*/ 73 w 73"/>
                  <a:gd name="T1" fmla="*/ 102 h 102"/>
                  <a:gd name="T2" fmla="*/ 14 w 73"/>
                  <a:gd name="T3" fmla="*/ 31 h 102"/>
                  <a:gd name="T4" fmla="*/ 0 w 73"/>
                  <a:gd name="T5" fmla="*/ 5 h 102"/>
                  <a:gd name="T6" fmla="*/ 4 w 73"/>
                  <a:gd name="T7" fmla="*/ 0 h 102"/>
                  <a:gd name="T8" fmla="*/ 73 w 7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2">
                    <a:moveTo>
                      <a:pt x="73" y="102"/>
                    </a:moveTo>
                    <a:lnTo>
                      <a:pt x="14" y="31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8" name="Freeform 143"/>
              <p:cNvSpPr>
                <a:spLocks/>
              </p:cNvSpPr>
              <p:nvPr/>
            </p:nvSpPr>
            <p:spPr bwMode="auto">
              <a:xfrm>
                <a:off x="1622915" y="1754188"/>
                <a:ext cx="195263" cy="19050"/>
              </a:xfrm>
              <a:custGeom>
                <a:avLst/>
                <a:gdLst>
                  <a:gd name="T0" fmla="*/ 0 w 123"/>
                  <a:gd name="T1" fmla="*/ 8 h 12"/>
                  <a:gd name="T2" fmla="*/ 123 w 123"/>
                  <a:gd name="T3" fmla="*/ 12 h 12"/>
                  <a:gd name="T4" fmla="*/ 121 w 123"/>
                  <a:gd name="T5" fmla="*/ 6 h 12"/>
                  <a:gd name="T6" fmla="*/ 92 w 123"/>
                  <a:gd name="T7" fmla="*/ 0 h 12"/>
                  <a:gd name="T8" fmla="*/ 0 w 123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">
                    <a:moveTo>
                      <a:pt x="0" y="8"/>
                    </a:moveTo>
                    <a:lnTo>
                      <a:pt x="123" y="12"/>
                    </a:lnTo>
                    <a:lnTo>
                      <a:pt x="121" y="6"/>
                    </a:lnTo>
                    <a:lnTo>
                      <a:pt x="9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95" name="Freeform 139"/>
            <p:cNvSpPr>
              <a:spLocks/>
            </p:cNvSpPr>
            <p:nvPr/>
          </p:nvSpPr>
          <p:spPr bwMode="auto">
            <a:xfrm>
              <a:off x="1824527" y="1766888"/>
              <a:ext cx="9525" cy="11113"/>
            </a:xfrm>
            <a:custGeom>
              <a:avLst/>
              <a:gdLst>
                <a:gd name="T0" fmla="*/ 0 w 6"/>
                <a:gd name="T1" fmla="*/ 2 h 7"/>
                <a:gd name="T2" fmla="*/ 0 w 6"/>
                <a:gd name="T3" fmla="*/ 2 h 7"/>
                <a:gd name="T4" fmla="*/ 0 w 6"/>
                <a:gd name="T5" fmla="*/ 5 h 7"/>
                <a:gd name="T6" fmla="*/ 2 w 6"/>
                <a:gd name="T7" fmla="*/ 7 h 7"/>
                <a:gd name="T8" fmla="*/ 2 w 6"/>
                <a:gd name="T9" fmla="*/ 7 h 7"/>
                <a:gd name="T10" fmla="*/ 4 w 6"/>
                <a:gd name="T11" fmla="*/ 5 h 7"/>
                <a:gd name="T12" fmla="*/ 6 w 6"/>
                <a:gd name="T13" fmla="*/ 4 h 7"/>
                <a:gd name="T14" fmla="*/ 6 w 6"/>
                <a:gd name="T15" fmla="*/ 4 h 7"/>
                <a:gd name="T16" fmla="*/ 6 w 6"/>
                <a:gd name="T17" fmla="*/ 2 h 7"/>
                <a:gd name="T18" fmla="*/ 4 w 6"/>
                <a:gd name="T19" fmla="*/ 0 h 7"/>
                <a:gd name="T20" fmla="*/ 4 w 6"/>
                <a:gd name="T21" fmla="*/ 0 h 7"/>
                <a:gd name="T22" fmla="*/ 0 w 6"/>
                <a:gd name="T23" fmla="*/ 0 h 7"/>
                <a:gd name="T24" fmla="*/ 0 w 6"/>
                <a:gd name="T2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99" name="Grup 5366"/>
          <p:cNvGrpSpPr/>
          <p:nvPr/>
        </p:nvGrpSpPr>
        <p:grpSpPr>
          <a:xfrm>
            <a:off x="1520368" y="4313305"/>
            <a:ext cx="616623" cy="487253"/>
            <a:chOff x="1622915" y="1592263"/>
            <a:chExt cx="330200" cy="339725"/>
          </a:xfrm>
        </p:grpSpPr>
        <p:grpSp>
          <p:nvGrpSpPr>
            <p:cNvPr id="200" name="Grup 5346"/>
            <p:cNvGrpSpPr/>
            <p:nvPr/>
          </p:nvGrpSpPr>
          <p:grpSpPr>
            <a:xfrm>
              <a:off x="1622915" y="1592263"/>
              <a:ext cx="330200" cy="339725"/>
              <a:chOff x="1622915" y="1592263"/>
              <a:chExt cx="330200" cy="339725"/>
            </a:xfrm>
          </p:grpSpPr>
          <p:sp>
            <p:nvSpPr>
              <p:cNvPr id="202" name="Freeform 141"/>
              <p:cNvSpPr>
                <a:spLocks/>
              </p:cNvSpPr>
              <p:nvPr/>
            </p:nvSpPr>
            <p:spPr bwMode="auto">
              <a:xfrm>
                <a:off x="1824527" y="1592263"/>
                <a:ext cx="100013" cy="171450"/>
              </a:xfrm>
              <a:custGeom>
                <a:avLst/>
                <a:gdLst>
                  <a:gd name="T0" fmla="*/ 63 w 63"/>
                  <a:gd name="T1" fmla="*/ 0 h 108"/>
                  <a:gd name="T2" fmla="*/ 24 w 63"/>
                  <a:gd name="T3" fmla="*/ 84 h 108"/>
                  <a:gd name="T4" fmla="*/ 6 w 63"/>
                  <a:gd name="T5" fmla="*/ 108 h 108"/>
                  <a:gd name="T6" fmla="*/ 0 w 63"/>
                  <a:gd name="T7" fmla="*/ 106 h 108"/>
                  <a:gd name="T8" fmla="*/ 63 w 63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08">
                    <a:moveTo>
                      <a:pt x="63" y="0"/>
                    </a:moveTo>
                    <a:lnTo>
                      <a:pt x="24" y="84"/>
                    </a:lnTo>
                    <a:lnTo>
                      <a:pt x="6" y="108"/>
                    </a:lnTo>
                    <a:lnTo>
                      <a:pt x="0" y="10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3" name="Freeform 142"/>
              <p:cNvSpPr>
                <a:spLocks/>
              </p:cNvSpPr>
              <p:nvPr/>
            </p:nvSpPr>
            <p:spPr bwMode="auto">
              <a:xfrm>
                <a:off x="1837227" y="1770063"/>
                <a:ext cx="115888" cy="161925"/>
              </a:xfrm>
              <a:custGeom>
                <a:avLst/>
                <a:gdLst>
                  <a:gd name="T0" fmla="*/ 73 w 73"/>
                  <a:gd name="T1" fmla="*/ 102 h 102"/>
                  <a:gd name="T2" fmla="*/ 14 w 73"/>
                  <a:gd name="T3" fmla="*/ 31 h 102"/>
                  <a:gd name="T4" fmla="*/ 0 w 73"/>
                  <a:gd name="T5" fmla="*/ 5 h 102"/>
                  <a:gd name="T6" fmla="*/ 4 w 73"/>
                  <a:gd name="T7" fmla="*/ 0 h 102"/>
                  <a:gd name="T8" fmla="*/ 73 w 7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2">
                    <a:moveTo>
                      <a:pt x="73" y="102"/>
                    </a:moveTo>
                    <a:lnTo>
                      <a:pt x="14" y="31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" name="Freeform 143"/>
              <p:cNvSpPr>
                <a:spLocks/>
              </p:cNvSpPr>
              <p:nvPr/>
            </p:nvSpPr>
            <p:spPr bwMode="auto">
              <a:xfrm>
                <a:off x="1622915" y="1754188"/>
                <a:ext cx="195263" cy="19050"/>
              </a:xfrm>
              <a:custGeom>
                <a:avLst/>
                <a:gdLst>
                  <a:gd name="T0" fmla="*/ 0 w 123"/>
                  <a:gd name="T1" fmla="*/ 8 h 12"/>
                  <a:gd name="T2" fmla="*/ 123 w 123"/>
                  <a:gd name="T3" fmla="*/ 12 h 12"/>
                  <a:gd name="T4" fmla="*/ 121 w 123"/>
                  <a:gd name="T5" fmla="*/ 6 h 12"/>
                  <a:gd name="T6" fmla="*/ 92 w 123"/>
                  <a:gd name="T7" fmla="*/ 0 h 12"/>
                  <a:gd name="T8" fmla="*/ 0 w 123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">
                    <a:moveTo>
                      <a:pt x="0" y="8"/>
                    </a:moveTo>
                    <a:lnTo>
                      <a:pt x="123" y="12"/>
                    </a:lnTo>
                    <a:lnTo>
                      <a:pt x="121" y="6"/>
                    </a:lnTo>
                    <a:lnTo>
                      <a:pt x="9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A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1" name="Freeform 139"/>
            <p:cNvSpPr>
              <a:spLocks/>
            </p:cNvSpPr>
            <p:nvPr/>
          </p:nvSpPr>
          <p:spPr bwMode="auto">
            <a:xfrm>
              <a:off x="1824527" y="1766888"/>
              <a:ext cx="9525" cy="11113"/>
            </a:xfrm>
            <a:custGeom>
              <a:avLst/>
              <a:gdLst>
                <a:gd name="T0" fmla="*/ 0 w 6"/>
                <a:gd name="T1" fmla="*/ 2 h 7"/>
                <a:gd name="T2" fmla="*/ 0 w 6"/>
                <a:gd name="T3" fmla="*/ 2 h 7"/>
                <a:gd name="T4" fmla="*/ 0 w 6"/>
                <a:gd name="T5" fmla="*/ 5 h 7"/>
                <a:gd name="T6" fmla="*/ 2 w 6"/>
                <a:gd name="T7" fmla="*/ 7 h 7"/>
                <a:gd name="T8" fmla="*/ 2 w 6"/>
                <a:gd name="T9" fmla="*/ 7 h 7"/>
                <a:gd name="T10" fmla="*/ 4 w 6"/>
                <a:gd name="T11" fmla="*/ 5 h 7"/>
                <a:gd name="T12" fmla="*/ 6 w 6"/>
                <a:gd name="T13" fmla="*/ 4 h 7"/>
                <a:gd name="T14" fmla="*/ 6 w 6"/>
                <a:gd name="T15" fmla="*/ 4 h 7"/>
                <a:gd name="T16" fmla="*/ 6 w 6"/>
                <a:gd name="T17" fmla="*/ 2 h 7"/>
                <a:gd name="T18" fmla="*/ 4 w 6"/>
                <a:gd name="T19" fmla="*/ 0 h 7"/>
                <a:gd name="T20" fmla="*/ 4 w 6"/>
                <a:gd name="T21" fmla="*/ 0 h 7"/>
                <a:gd name="T22" fmla="*/ 0 w 6"/>
                <a:gd name="T23" fmla="*/ 0 h 7"/>
                <a:gd name="T24" fmla="*/ 0 w 6"/>
                <a:gd name="T2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05" name="Grup 5360"/>
          <p:cNvGrpSpPr/>
          <p:nvPr/>
        </p:nvGrpSpPr>
        <p:grpSpPr>
          <a:xfrm>
            <a:off x="2853657" y="5547659"/>
            <a:ext cx="1038342" cy="833669"/>
            <a:chOff x="598977" y="1452563"/>
            <a:chExt cx="755651" cy="655637"/>
          </a:xfrm>
        </p:grpSpPr>
        <p:grpSp>
          <p:nvGrpSpPr>
            <p:cNvPr id="206" name="Grup 5342"/>
            <p:cNvGrpSpPr/>
            <p:nvPr/>
          </p:nvGrpSpPr>
          <p:grpSpPr>
            <a:xfrm>
              <a:off x="598977" y="1452563"/>
              <a:ext cx="550863" cy="655637"/>
              <a:chOff x="598977" y="1452563"/>
              <a:chExt cx="550863" cy="655637"/>
            </a:xfrm>
          </p:grpSpPr>
          <p:sp>
            <p:nvSpPr>
              <p:cNvPr id="212" name="Rectangle 151"/>
              <p:cNvSpPr>
                <a:spLocks noChangeArrowheads="1"/>
              </p:cNvSpPr>
              <p:nvPr/>
            </p:nvSpPr>
            <p:spPr bwMode="auto">
              <a:xfrm>
                <a:off x="598977" y="1816100"/>
                <a:ext cx="550863" cy="292100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3" name="Freeform 152"/>
              <p:cNvSpPr>
                <a:spLocks/>
              </p:cNvSpPr>
              <p:nvPr/>
            </p:nvSpPr>
            <p:spPr bwMode="auto">
              <a:xfrm>
                <a:off x="906952" y="1731963"/>
                <a:ext cx="152400" cy="28575"/>
              </a:xfrm>
              <a:custGeom>
                <a:avLst/>
                <a:gdLst>
                  <a:gd name="T0" fmla="*/ 0 w 96"/>
                  <a:gd name="T1" fmla="*/ 18 h 18"/>
                  <a:gd name="T2" fmla="*/ 20 w 96"/>
                  <a:gd name="T3" fmla="*/ 0 h 18"/>
                  <a:gd name="T4" fmla="*/ 76 w 96"/>
                  <a:gd name="T5" fmla="*/ 0 h 18"/>
                  <a:gd name="T6" fmla="*/ 96 w 96"/>
                  <a:gd name="T7" fmla="*/ 18 h 18"/>
                  <a:gd name="T8" fmla="*/ 0 w 9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8">
                    <a:moveTo>
                      <a:pt x="0" y="18"/>
                    </a:moveTo>
                    <a:lnTo>
                      <a:pt x="20" y="0"/>
                    </a:lnTo>
                    <a:lnTo>
                      <a:pt x="76" y="0"/>
                    </a:lnTo>
                    <a:lnTo>
                      <a:pt x="9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4" name="Rectangle 153"/>
              <p:cNvSpPr>
                <a:spLocks noChangeArrowheads="1"/>
              </p:cNvSpPr>
              <p:nvPr/>
            </p:nvSpPr>
            <p:spPr bwMode="auto">
              <a:xfrm>
                <a:off x="906952" y="1760538"/>
                <a:ext cx="152400" cy="8096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5" name="Rectangle 154"/>
              <p:cNvSpPr>
                <a:spLocks noChangeArrowheads="1"/>
              </p:cNvSpPr>
              <p:nvPr/>
            </p:nvSpPr>
            <p:spPr bwMode="auto">
              <a:xfrm>
                <a:off x="1075227" y="1452563"/>
                <a:ext cx="52388" cy="38576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6" name="Rectangle 155"/>
              <p:cNvSpPr>
                <a:spLocks noChangeArrowheads="1"/>
              </p:cNvSpPr>
              <p:nvPr/>
            </p:nvSpPr>
            <p:spPr bwMode="auto">
              <a:xfrm>
                <a:off x="1075227" y="1452563"/>
                <a:ext cx="52388" cy="26988"/>
              </a:xfrm>
              <a:prstGeom prst="rect">
                <a:avLst/>
              </a:pr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7" name="Rectangle 156"/>
              <p:cNvSpPr>
                <a:spLocks noChangeArrowheads="1"/>
              </p:cNvSpPr>
              <p:nvPr/>
            </p:nvSpPr>
            <p:spPr bwMode="auto">
              <a:xfrm>
                <a:off x="1075227" y="1547813"/>
                <a:ext cx="52388" cy="25400"/>
              </a:xfrm>
              <a:prstGeom prst="rect">
                <a:avLst/>
              </a:pr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8" name="Rectangle 157"/>
              <p:cNvSpPr>
                <a:spLocks noChangeArrowheads="1"/>
              </p:cNvSpPr>
              <p:nvPr/>
            </p:nvSpPr>
            <p:spPr bwMode="auto">
              <a:xfrm>
                <a:off x="1075227" y="1592263"/>
                <a:ext cx="52388" cy="23813"/>
              </a:xfrm>
              <a:prstGeom prst="rect">
                <a:avLst/>
              </a:pr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9" name="Freeform 158"/>
              <p:cNvSpPr>
                <a:spLocks/>
              </p:cNvSpPr>
              <p:nvPr/>
            </p:nvSpPr>
            <p:spPr bwMode="auto">
              <a:xfrm>
                <a:off x="651365" y="1731963"/>
                <a:ext cx="152400" cy="28575"/>
              </a:xfrm>
              <a:custGeom>
                <a:avLst/>
                <a:gdLst>
                  <a:gd name="T0" fmla="*/ 77 w 96"/>
                  <a:gd name="T1" fmla="*/ 0 h 18"/>
                  <a:gd name="T2" fmla="*/ 96 w 96"/>
                  <a:gd name="T3" fmla="*/ 18 h 18"/>
                  <a:gd name="T4" fmla="*/ 0 w 96"/>
                  <a:gd name="T5" fmla="*/ 18 h 18"/>
                  <a:gd name="T6" fmla="*/ 20 w 96"/>
                  <a:gd name="T7" fmla="*/ 0 h 18"/>
                  <a:gd name="T8" fmla="*/ 77 w 9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8">
                    <a:moveTo>
                      <a:pt x="77" y="0"/>
                    </a:moveTo>
                    <a:lnTo>
                      <a:pt x="96" y="18"/>
                    </a:lnTo>
                    <a:lnTo>
                      <a:pt x="0" y="18"/>
                    </a:lnTo>
                    <a:lnTo>
                      <a:pt x="20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0" name="Freeform 159"/>
              <p:cNvSpPr>
                <a:spLocks/>
              </p:cNvSpPr>
              <p:nvPr/>
            </p:nvSpPr>
            <p:spPr bwMode="auto">
              <a:xfrm>
                <a:off x="651365" y="1731963"/>
                <a:ext cx="152400" cy="28575"/>
              </a:xfrm>
              <a:custGeom>
                <a:avLst/>
                <a:gdLst>
                  <a:gd name="T0" fmla="*/ 77 w 96"/>
                  <a:gd name="T1" fmla="*/ 0 h 18"/>
                  <a:gd name="T2" fmla="*/ 96 w 96"/>
                  <a:gd name="T3" fmla="*/ 18 h 18"/>
                  <a:gd name="T4" fmla="*/ 0 w 96"/>
                  <a:gd name="T5" fmla="*/ 18 h 18"/>
                  <a:gd name="T6" fmla="*/ 20 w 9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8">
                    <a:moveTo>
                      <a:pt x="77" y="0"/>
                    </a:moveTo>
                    <a:lnTo>
                      <a:pt x="96" y="18"/>
                    </a:lnTo>
                    <a:lnTo>
                      <a:pt x="0" y="18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1" name="Rectangle 160"/>
              <p:cNvSpPr>
                <a:spLocks noChangeArrowheads="1"/>
              </p:cNvSpPr>
              <p:nvPr/>
            </p:nvSpPr>
            <p:spPr bwMode="auto">
              <a:xfrm>
                <a:off x="651365" y="1760538"/>
                <a:ext cx="152400" cy="8096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2" name="Rectangle 161"/>
              <p:cNvSpPr>
                <a:spLocks noChangeArrowheads="1"/>
              </p:cNvSpPr>
              <p:nvPr/>
            </p:nvSpPr>
            <p:spPr bwMode="auto">
              <a:xfrm>
                <a:off x="819640" y="1452563"/>
                <a:ext cx="52388" cy="38576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3" name="Rectangle 162"/>
              <p:cNvSpPr>
                <a:spLocks noChangeArrowheads="1"/>
              </p:cNvSpPr>
              <p:nvPr/>
            </p:nvSpPr>
            <p:spPr bwMode="auto">
              <a:xfrm>
                <a:off x="819640" y="1452563"/>
                <a:ext cx="52388" cy="26988"/>
              </a:xfrm>
              <a:prstGeom prst="rect">
                <a:avLst/>
              </a:pr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4" name="Rectangle 163"/>
              <p:cNvSpPr>
                <a:spLocks noChangeArrowheads="1"/>
              </p:cNvSpPr>
              <p:nvPr/>
            </p:nvSpPr>
            <p:spPr bwMode="auto">
              <a:xfrm>
                <a:off x="819640" y="1547813"/>
                <a:ext cx="52388" cy="25400"/>
              </a:xfrm>
              <a:prstGeom prst="rect">
                <a:avLst/>
              </a:pr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5" name="Rectangle 164"/>
              <p:cNvSpPr>
                <a:spLocks noChangeArrowheads="1"/>
              </p:cNvSpPr>
              <p:nvPr/>
            </p:nvSpPr>
            <p:spPr bwMode="auto">
              <a:xfrm>
                <a:off x="819640" y="1592263"/>
                <a:ext cx="52388" cy="23813"/>
              </a:xfrm>
              <a:prstGeom prst="rect">
                <a:avLst/>
              </a:pr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07" name="Grup 5343"/>
            <p:cNvGrpSpPr/>
            <p:nvPr/>
          </p:nvGrpSpPr>
          <p:grpSpPr>
            <a:xfrm>
              <a:off x="1165715" y="1700213"/>
              <a:ext cx="188913" cy="407987"/>
              <a:chOff x="1165715" y="1700213"/>
              <a:chExt cx="188913" cy="407987"/>
            </a:xfrm>
          </p:grpSpPr>
          <p:sp>
            <p:nvSpPr>
              <p:cNvPr id="208" name="Freeform 165"/>
              <p:cNvSpPr>
                <a:spLocks/>
              </p:cNvSpPr>
              <p:nvPr/>
            </p:nvSpPr>
            <p:spPr bwMode="auto">
              <a:xfrm>
                <a:off x="1165715" y="1943100"/>
                <a:ext cx="188913" cy="165100"/>
              </a:xfrm>
              <a:custGeom>
                <a:avLst/>
                <a:gdLst>
                  <a:gd name="T0" fmla="*/ 0 w 119"/>
                  <a:gd name="T1" fmla="*/ 0 h 104"/>
                  <a:gd name="T2" fmla="*/ 119 w 119"/>
                  <a:gd name="T3" fmla="*/ 24 h 104"/>
                  <a:gd name="T4" fmla="*/ 119 w 119"/>
                  <a:gd name="T5" fmla="*/ 104 h 104"/>
                  <a:gd name="T6" fmla="*/ 0 w 119"/>
                  <a:gd name="T7" fmla="*/ 104 h 104"/>
                  <a:gd name="T8" fmla="*/ 0 w 119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04">
                    <a:moveTo>
                      <a:pt x="0" y="0"/>
                    </a:moveTo>
                    <a:lnTo>
                      <a:pt x="119" y="24"/>
                    </a:lnTo>
                    <a:lnTo>
                      <a:pt x="119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9" name="Rectangle 166"/>
              <p:cNvSpPr>
                <a:spLocks noChangeArrowheads="1"/>
              </p:cNvSpPr>
              <p:nvPr/>
            </p:nvSpPr>
            <p:spPr bwMode="auto">
              <a:xfrm>
                <a:off x="1302240" y="1700213"/>
                <a:ext cx="19050" cy="28416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0" name="Rectangle 167"/>
              <p:cNvSpPr>
                <a:spLocks noChangeArrowheads="1"/>
              </p:cNvSpPr>
              <p:nvPr/>
            </p:nvSpPr>
            <p:spPr bwMode="auto">
              <a:xfrm>
                <a:off x="1302240" y="1700213"/>
                <a:ext cx="19050" cy="34925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" name="Rectangle 168"/>
              <p:cNvSpPr>
                <a:spLocks noChangeArrowheads="1"/>
              </p:cNvSpPr>
              <p:nvPr/>
            </p:nvSpPr>
            <p:spPr bwMode="auto">
              <a:xfrm>
                <a:off x="1302240" y="1754188"/>
                <a:ext cx="19050" cy="3333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99614"/>
            <a:ext cx="1183047" cy="1183047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1" y="5664108"/>
            <a:ext cx="1586145" cy="8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12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21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24" grpId="0" animBg="1"/>
      <p:bldP spid="124" grpId="1" animBg="1"/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Mevzuatta Kilometre Taşları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780994" y="1432681"/>
            <a:ext cx="8630012" cy="3992637"/>
            <a:chOff x="755576" y="1020539"/>
            <a:chExt cx="7560841" cy="4784725"/>
          </a:xfr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grpSpPr>
        <p:sp>
          <p:nvSpPr>
            <p:cNvPr id="27" name="Rounded Rectangle 26"/>
            <p:cNvSpPr/>
            <p:nvPr/>
          </p:nvSpPr>
          <p:spPr>
            <a:xfrm>
              <a:off x="755576" y="1020539"/>
              <a:ext cx="1699149" cy="169862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65306" tIns="32653" rIns="65306" bIns="32653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707904" y="4106639"/>
              <a:ext cx="1699149" cy="169862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65306" tIns="32653" rIns="65306" bIns="32653" anchor="ctr"/>
            <a:lstStyle/>
            <a:p>
              <a:pPr algn="ctr"/>
              <a:endParaRPr lang="tr-TR" altLang="tr-TR" sz="11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715052" y="1020539"/>
              <a:ext cx="1696392" cy="169862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65306" tIns="32653" rIns="65306" bIns="32653" anchor="ctr"/>
            <a:lstStyle/>
            <a:p>
              <a:pPr algn="ctr"/>
              <a:endParaRPr lang="tr-TR" altLang="tr-TR" sz="11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692034" y="1020539"/>
              <a:ext cx="1624383" cy="169862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65306" tIns="32653" rIns="65306" bIns="32653" anchor="ctr"/>
            <a:lstStyle/>
            <a:p>
              <a:pPr algn="ctr"/>
              <a:endParaRPr lang="tr-TR" altLang="tr-TR" sz="11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735314" y="1021527"/>
              <a:ext cx="1699149" cy="169862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65306" tIns="32653" rIns="65306" bIns="32653" anchor="ctr"/>
            <a:lstStyle/>
            <a:p>
              <a:pPr algn="ctr"/>
              <a:endParaRPr lang="tr-TR" altLang="tr-TR" sz="11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691680" y="4106639"/>
              <a:ext cx="1699149" cy="169862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65306" tIns="32653" rIns="65306" bIns="32653" anchor="ctr"/>
            <a:lstStyle/>
            <a:p>
              <a:pPr algn="ctr"/>
              <a:endParaRPr lang="tr-TR" altLang="tr-TR" sz="11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707670" y="4106639"/>
              <a:ext cx="1696392" cy="169862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65306" tIns="32653" rIns="65306" bIns="32653" anchor="ctr"/>
            <a:lstStyle/>
            <a:p>
              <a:pPr algn="ctr"/>
              <a:endParaRPr lang="tr-TR" altLang="tr-TR" sz="11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264623" y="3422427"/>
              <a:ext cx="6583362" cy="33337"/>
            </a:xfrm>
            <a:prstGeom prst="rect">
              <a:avLst/>
            </a:prstGeom>
            <a:solidFill>
              <a:srgbClr val="BBE0E3">
                <a:lumMod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398" tIns="36199" rIns="72398" bIns="36199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400" b="0" i="0" u="none" strike="noStrike" kern="1200" cap="none" spc="0" normalizeH="0" baseline="0" noProof="0">
                <a:ln>
                  <a:noFill/>
                </a:ln>
                <a:solidFill>
                  <a:srgbClr val="0037A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83382" y="2890614"/>
              <a:ext cx="563562" cy="619125"/>
              <a:chOff x="1187624" y="2890614"/>
              <a:chExt cx="563562" cy="619125"/>
            </a:xfrm>
          </p:grpSpPr>
          <p:pic>
            <p:nvPicPr>
              <p:cNvPr id="67" name="Picture 6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2890614"/>
                <a:ext cx="561975" cy="4111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43"/>
              <p:cNvSpPr txBox="1"/>
              <p:nvPr/>
            </p:nvSpPr>
            <p:spPr>
              <a:xfrm>
                <a:off x="1192386" y="2904902"/>
                <a:ext cx="558800" cy="22701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65306" tIns="32653" rIns="65306" bIns="32653">
                <a:spAutoFit/>
              </a:bodyPr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53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Verdana"/>
                  </a:rPr>
                  <a:t>2002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1390824" y="3355752"/>
                <a:ext cx="155575" cy="153987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398" tIns="36199" rIns="72398" bIns="36199" anchor="ctr"/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altLang="tr-TR" sz="400" b="0" i="0" u="none" strike="noStrike" kern="1200" cap="none" spc="0" normalizeH="0" baseline="0" noProof="0">
                  <a:ln>
                    <a:noFill/>
                  </a:ln>
                  <a:solidFill>
                    <a:srgbClr val="0037AC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279159" y="2890614"/>
              <a:ext cx="565150" cy="619125"/>
              <a:chOff x="3191012" y="2890614"/>
              <a:chExt cx="565150" cy="619125"/>
            </a:xfrm>
          </p:grpSpPr>
          <p:pic>
            <p:nvPicPr>
              <p:cNvPr id="64" name="Picture 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1012" y="2890614"/>
                <a:ext cx="563562" cy="4111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TextBox 47"/>
              <p:cNvSpPr txBox="1"/>
              <p:nvPr/>
            </p:nvSpPr>
            <p:spPr>
              <a:xfrm>
                <a:off x="3195774" y="2904902"/>
                <a:ext cx="560388" cy="22701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65306" tIns="32653" rIns="65306" bIns="32653">
                <a:spAutoFit/>
              </a:bodyPr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53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Verdana"/>
                  </a:rPr>
                  <a:t>2011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400251" y="3355752"/>
                <a:ext cx="153988" cy="153987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398" tIns="36199" rIns="72398" bIns="36199" anchor="ctr"/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altLang="tr-TR" sz="400" b="0" i="0" u="none" strike="noStrike" kern="1200" cap="none" spc="0" normalizeH="0" baseline="0" noProof="0">
                  <a:ln>
                    <a:noFill/>
                  </a:ln>
                  <a:solidFill>
                    <a:srgbClr val="0037AC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274936" y="2890614"/>
              <a:ext cx="565150" cy="619125"/>
              <a:chOff x="5302994" y="2890614"/>
              <a:chExt cx="565150" cy="619125"/>
            </a:xfrm>
          </p:grpSpPr>
          <p:pic>
            <p:nvPicPr>
              <p:cNvPr id="61" name="Picture 6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994" y="2890614"/>
                <a:ext cx="563563" cy="4111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Box 51"/>
              <p:cNvSpPr txBox="1"/>
              <p:nvPr/>
            </p:nvSpPr>
            <p:spPr>
              <a:xfrm>
                <a:off x="5307757" y="2904902"/>
                <a:ext cx="560387" cy="22701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65306" tIns="32653" rIns="65306" bIns="32653">
                <a:spAutoFit/>
              </a:bodyPr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53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Verdana"/>
                  </a:rPr>
                  <a:t>2013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5498772" y="3355752"/>
                <a:ext cx="153987" cy="153987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398" tIns="36199" rIns="72398" bIns="36199" anchor="ctr"/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altLang="tr-TR" sz="400" b="0" i="0" u="none" strike="noStrike" kern="1200" cap="none" spc="0" normalizeH="0" baseline="0" noProof="0">
                  <a:ln>
                    <a:noFill/>
                  </a:ln>
                  <a:solidFill>
                    <a:srgbClr val="0037AC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272300" y="2890614"/>
              <a:ext cx="563810" cy="619125"/>
              <a:chOff x="7176542" y="2890614"/>
              <a:chExt cx="563810" cy="619125"/>
            </a:xfrm>
          </p:grpSpPr>
          <p:pic>
            <p:nvPicPr>
              <p:cNvPr id="58" name="Picture 5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542" y="2890614"/>
                <a:ext cx="561975" cy="4111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54"/>
              <p:cNvSpPr txBox="1"/>
              <p:nvPr/>
            </p:nvSpPr>
            <p:spPr>
              <a:xfrm>
                <a:off x="7181552" y="2904902"/>
                <a:ext cx="558800" cy="22701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65306" tIns="32653" rIns="65306" bIns="32653">
                <a:spAutoFit/>
              </a:bodyPr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53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Verdana"/>
                  </a:rPr>
                  <a:t>20</a:t>
                </a:r>
                <a:r>
                  <a:rPr kumimoji="0" lang="tr-T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Verdana"/>
                  </a:rPr>
                  <a:t>14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7381255" y="3355752"/>
                <a:ext cx="155575" cy="153987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398" tIns="36199" rIns="72398" bIns="36199" anchor="ctr"/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altLang="tr-TR" sz="400" b="0" i="0" u="none" strike="noStrike" kern="1200" cap="none" spc="0" normalizeH="0" baseline="0" noProof="0">
                  <a:ln>
                    <a:noFill/>
                  </a:ln>
                  <a:solidFill>
                    <a:srgbClr val="0037AC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282858" y="3355752"/>
              <a:ext cx="560388" cy="590550"/>
              <a:chOff x="1835696" y="3355752"/>
              <a:chExt cx="560388" cy="590550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2025997" y="3355752"/>
                <a:ext cx="153988" cy="153987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398" tIns="36199" rIns="72398" bIns="36199" anchor="ctr"/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altLang="tr-TR" sz="400" b="0" i="0" u="none" strike="noStrike" kern="1200" cap="none" spc="0" normalizeH="0" baseline="0" noProof="0">
                  <a:ln>
                    <a:noFill/>
                  </a:ln>
                  <a:solidFill>
                    <a:srgbClr val="0037AC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pic>
            <p:nvPicPr>
              <p:cNvPr id="56" name="Picture 5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6334" y="3566889"/>
                <a:ext cx="519112" cy="37941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70"/>
              <p:cNvSpPr txBox="1"/>
              <p:nvPr/>
            </p:nvSpPr>
            <p:spPr>
              <a:xfrm>
                <a:off x="1835696" y="3708177"/>
                <a:ext cx="560388" cy="22701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65306" tIns="32653" rIns="65306" bIns="32653">
                <a:spAutoFit/>
              </a:bodyPr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53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Verdana"/>
                  </a:rPr>
                  <a:t>2005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280223" y="3355752"/>
              <a:ext cx="558800" cy="590550"/>
              <a:chOff x="4157216" y="3355752"/>
              <a:chExt cx="558800" cy="590550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4356217" y="3355752"/>
                <a:ext cx="153988" cy="153987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398" tIns="36199" rIns="72398" bIns="36199" anchor="ctr"/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altLang="tr-TR" sz="400" b="0" i="0" u="none" strike="noStrike" kern="1200" cap="none" spc="0" normalizeH="0" baseline="0" noProof="0">
                  <a:ln>
                    <a:noFill/>
                  </a:ln>
                  <a:solidFill>
                    <a:srgbClr val="0037AC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266" y="3566889"/>
                <a:ext cx="520700" cy="37941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Box 71"/>
              <p:cNvSpPr txBox="1"/>
              <p:nvPr/>
            </p:nvSpPr>
            <p:spPr>
              <a:xfrm>
                <a:off x="4157216" y="3708177"/>
                <a:ext cx="558800" cy="22701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65306" tIns="32653" rIns="65306" bIns="32653">
                <a:spAutoFit/>
              </a:bodyPr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53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Verdana"/>
                  </a:rPr>
                  <a:t>2013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275999" y="3355752"/>
              <a:ext cx="560387" cy="590550"/>
              <a:chOff x="6276442" y="3355752"/>
              <a:chExt cx="560387" cy="590550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6479642" y="3355752"/>
                <a:ext cx="153987" cy="153987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398" tIns="36199" rIns="72398" bIns="36199" anchor="ctr"/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altLang="tr-TR" sz="400" b="0" i="0" u="none" strike="noStrike" kern="1200" cap="none" spc="0" normalizeH="0" baseline="0" noProof="0">
                  <a:ln>
                    <a:noFill/>
                  </a:ln>
                  <a:solidFill>
                    <a:srgbClr val="0037AC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pic>
            <p:nvPicPr>
              <p:cNvPr id="50" name="Picture 4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7079" y="3566889"/>
                <a:ext cx="519113" cy="37941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72"/>
              <p:cNvSpPr txBox="1"/>
              <p:nvPr/>
            </p:nvSpPr>
            <p:spPr>
              <a:xfrm>
                <a:off x="6276442" y="3708177"/>
                <a:ext cx="560387" cy="22701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65306" tIns="32653" rIns="65306" bIns="32653">
                <a:spAutoFit/>
              </a:bodyPr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53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Verdana"/>
                  </a:rPr>
                  <a:t>2014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</p:grp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765940" y="4424569"/>
              <a:ext cx="158685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0" tIns="0" rIns="0" bIns="0" anchorCtr="1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6446</a:t>
              </a:r>
            </a:p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10000"/>
                  </a:srgbClr>
                </a:solidFill>
                <a:effectLst/>
                <a:uLnTx/>
                <a:uFillTx/>
                <a:latin typeface="Verdana" charset="0"/>
              </a:endParaRPr>
            </a:p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Elektrik Piyasası </a:t>
              </a: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Kanunu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735315" y="1357167"/>
              <a:ext cx="1743909" cy="885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0" tIns="0" rIns="0" bIns="0" anchorCtr="1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6094</a:t>
              </a:r>
            </a:p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1200" b="1" dirty="0">
                <a:solidFill>
                  <a:srgbClr val="BBE0E3">
                    <a:lumMod val="10000"/>
                  </a:srgbClr>
                </a:solidFill>
                <a:latin typeface="Verdana" charset="0"/>
              </a:endParaRPr>
            </a:p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Kanun 5346’da </a:t>
              </a:r>
            </a:p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değişiklik</a:t>
              </a:r>
              <a:endParaRPr kumimoji="0" lang="tr-TR" sz="120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10000"/>
                  </a:srgbClr>
                </a:solidFill>
                <a:effectLst/>
                <a:uLnTx/>
                <a:uFillTx/>
                <a:latin typeface="Verdana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09403" y="1418984"/>
              <a:ext cx="160235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0" tIns="0" rIns="0" bIns="0" anchorCtr="1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5627</a:t>
              </a:r>
            </a:p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10000"/>
                  </a:srgbClr>
                </a:solidFill>
                <a:effectLst/>
                <a:uLnTx/>
                <a:uFillTx/>
                <a:latin typeface="Verdana" charset="0"/>
              </a:endParaRPr>
            </a:p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Enerji Verimliliği Kanunu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824407" y="1425550"/>
              <a:ext cx="1495152" cy="66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0" tIns="0" rIns="0" bIns="0" anchorCtr="1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+mn-ea"/>
                </a:rPr>
                <a:t>Lisanssız </a:t>
              </a:r>
              <a:r>
                <a:rPr kumimoji="0" lang="tr-TR" alt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+mn-ea"/>
                </a:rPr>
                <a:t>Elektrik Üretimine İlişkin </a:t>
              </a:r>
              <a:r>
                <a:rPr kumimoji="0" lang="tr-TR" altLang="tr-T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+mn-ea"/>
                </a:rPr>
                <a:t>Yönetmelik ve Tebliğ</a:t>
              </a:r>
              <a:endPara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+mn-ea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772902" y="4213595"/>
              <a:ext cx="1543473" cy="1327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0" tIns="0" rIns="0" bIns="0" anchorCtr="1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5346</a:t>
              </a:r>
            </a:p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10000"/>
                  </a:srgbClr>
                </a:solidFill>
                <a:effectLst/>
                <a:uLnTx/>
                <a:uFillTx/>
                <a:latin typeface="Verdana" charset="0"/>
              </a:endParaRPr>
            </a:p>
            <a:p>
              <a:pPr marL="0" marR="0" lvl="0" indent="0" algn="ctr" defTabSz="10144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Yenilenebilir Enerji Kaynaklarının </a:t>
              </a:r>
              <a:r>
                <a:rPr kumimoji="0" lang="tr-T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Kullanımına </a:t>
              </a: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İlişkin Kanun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819863" y="4599477"/>
              <a:ext cx="1512191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0" tIns="0" rIns="0" bIns="0" anchorCtr="1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33" marR="0" lvl="1" indent="0" algn="ctr" defTabSz="653064" rtl="0" eaLnBrk="1" fontAlgn="auto" latinLnBrk="0" hangingPunct="1">
                <a:lnSpc>
                  <a:spcPct val="95000"/>
                </a:lnSpc>
                <a:spcBef>
                  <a:spcPct val="15000"/>
                </a:spcBef>
                <a:spcAft>
                  <a:spcPts val="0"/>
                </a:spcAft>
                <a:buClr>
                  <a:srgbClr val="1F497D"/>
                </a:buClr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Elektrik</a:t>
              </a:r>
              <a:r>
                <a:rPr kumimoji="0" lang="tr-T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Verdana"/>
                </a:rPr>
                <a:t> </a:t>
              </a: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</a:rPr>
                <a:t>Piyasası Bağlantı ve Sistem Kullanım Yönetmeliği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10000"/>
                  </a:srgbClr>
                </a:solidFill>
                <a:effectLst/>
                <a:uLnTx/>
                <a:uFillTx/>
                <a:latin typeface="Verdana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611157" y="1517824"/>
            <a:ext cx="1740896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ct val="15000"/>
              </a:spcBef>
              <a:buClr>
                <a:srgbClr val="1F497D"/>
              </a:buClr>
              <a:defRPr/>
            </a:pPr>
            <a:r>
              <a:rPr lang="tr-TR" altLang="tr-TR" sz="1200" dirty="0">
                <a:solidFill>
                  <a:srgbClr val="BBE0E3">
                    <a:lumMod val="10000"/>
                  </a:srgbClr>
                </a:solidFill>
                <a:latin typeface="Verdana" charset="0"/>
              </a:rPr>
              <a:t>Enerji Kaynaklarının ve Enerjinin Kullanımında Verimliliğin Artırılmasına Dair Yönetmelikte Değişiklik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99380"/>
            <a:ext cx="1586145" cy="8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62" y="231437"/>
            <a:ext cx="10169838" cy="657365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Trijenerasyon</a:t>
            </a:r>
            <a:r>
              <a:rPr lang="tr-TR" b="1" dirty="0" smtClean="0"/>
              <a:t> </a:t>
            </a:r>
            <a:r>
              <a:rPr lang="tr-TR" b="1" dirty="0"/>
              <a:t>Sistemi Nedir?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51205580"/>
              </p:ext>
            </p:extLst>
          </p:nvPr>
        </p:nvGraphicFramePr>
        <p:xfrm>
          <a:off x="5861582" y="1371014"/>
          <a:ext cx="5691502" cy="470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" y="1082476"/>
            <a:ext cx="5408990" cy="2643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396" y="3725505"/>
            <a:ext cx="5555538" cy="2869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943541"/>
            <a:ext cx="1586145" cy="8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62" y="231437"/>
            <a:ext cx="10169838" cy="657365"/>
          </a:xfrm>
        </p:spPr>
        <p:txBody>
          <a:bodyPr>
            <a:normAutofit/>
          </a:bodyPr>
          <a:lstStyle/>
          <a:p>
            <a:r>
              <a:rPr lang="tr-TR" dirty="0" smtClean="0"/>
              <a:t>Kojenerasyon Sistem Teknolojileri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60666" y="1268760"/>
            <a:ext cx="390794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Ana Ekipman</a:t>
            </a:r>
          </a:p>
          <a:p>
            <a:pPr algn="just"/>
            <a:r>
              <a:rPr lang="tr-TR" sz="1400" dirty="0" smtClean="0"/>
              <a:t>1- Gaz Motoru </a:t>
            </a:r>
            <a:endParaRPr lang="tr-TR" sz="1400" dirty="0" smtClean="0"/>
          </a:p>
          <a:p>
            <a:pPr algn="just"/>
            <a:r>
              <a:rPr lang="tr-TR" sz="1400" dirty="0" smtClean="0"/>
              <a:t>2- </a:t>
            </a:r>
            <a:r>
              <a:rPr lang="tr-TR" sz="1400" dirty="0" smtClean="0"/>
              <a:t>Gaz Türbini </a:t>
            </a:r>
            <a:endParaRPr lang="tr-TR" sz="1400" dirty="0" smtClean="0"/>
          </a:p>
          <a:p>
            <a:pPr algn="just"/>
            <a:r>
              <a:rPr lang="tr-TR" sz="1400" dirty="0" smtClean="0"/>
              <a:t>3- </a:t>
            </a:r>
            <a:r>
              <a:rPr lang="tr-TR" sz="1400" dirty="0" smtClean="0"/>
              <a:t>Buhar </a:t>
            </a:r>
            <a:r>
              <a:rPr lang="tr-TR" sz="1400" dirty="0" smtClean="0"/>
              <a:t>Türbini</a:t>
            </a:r>
            <a:endParaRPr lang="tr-TR" sz="1400" dirty="0" smtClean="0"/>
          </a:p>
          <a:p>
            <a:pPr algn="just"/>
            <a:endParaRPr lang="tr-TR" sz="1400" dirty="0" smtClean="0"/>
          </a:p>
          <a:p>
            <a:pPr algn="just"/>
            <a:r>
              <a:rPr lang="tr-TR" sz="1400" dirty="0" smtClean="0"/>
              <a:t>Yan </a:t>
            </a:r>
            <a:r>
              <a:rPr lang="tr-TR" sz="1400" dirty="0" smtClean="0"/>
              <a:t>Ekipmanlar</a:t>
            </a:r>
          </a:p>
          <a:p>
            <a:pPr algn="just"/>
            <a:r>
              <a:rPr lang="tr-TR" sz="1400" dirty="0" smtClean="0"/>
              <a:t>4- Atık Isı Buhar veya Sıcak Su Kazanı</a:t>
            </a:r>
          </a:p>
          <a:p>
            <a:pPr algn="just"/>
            <a:r>
              <a:rPr lang="tr-TR" sz="1400" dirty="0" smtClean="0"/>
              <a:t>5- </a:t>
            </a:r>
            <a:r>
              <a:rPr lang="tr-TR" sz="1400" dirty="0" err="1" smtClean="0"/>
              <a:t>Absorpsiyonlu</a:t>
            </a:r>
            <a:r>
              <a:rPr lang="tr-TR" sz="1400" dirty="0" smtClean="0"/>
              <a:t> </a:t>
            </a:r>
            <a:r>
              <a:rPr lang="tr-TR" sz="1400" dirty="0" err="1" smtClean="0"/>
              <a:t>Chiller</a:t>
            </a:r>
            <a:endParaRPr lang="tr-TR" sz="1400" dirty="0" smtClean="0"/>
          </a:p>
          <a:p>
            <a:pPr algn="just"/>
            <a:endParaRPr lang="tr-TR" sz="1400" dirty="0"/>
          </a:p>
          <a:p>
            <a:pPr algn="just"/>
            <a:r>
              <a:rPr lang="tr-TR" sz="1400" dirty="0" smtClean="0"/>
              <a:t>Ölçüm Ekipmanları* </a:t>
            </a:r>
          </a:p>
          <a:p>
            <a:pPr marL="342900" indent="-342900" algn="just">
              <a:buAutoNum type="arabicParenR"/>
            </a:pPr>
            <a:r>
              <a:rPr lang="tr-TR" sz="1400" dirty="0" smtClean="0"/>
              <a:t>Elektrik Sayacı</a:t>
            </a:r>
          </a:p>
          <a:p>
            <a:pPr marL="342900" indent="-342900" algn="just">
              <a:buAutoNum type="arabicParenR"/>
            </a:pPr>
            <a:r>
              <a:rPr lang="tr-TR" sz="1400" dirty="0" smtClean="0"/>
              <a:t>Kalorimetreler (Hem Isıtma, hem soğutma hatları için)</a:t>
            </a:r>
          </a:p>
          <a:p>
            <a:pPr marL="342900" indent="-342900" algn="just">
              <a:buAutoNum type="arabicParenR"/>
            </a:pPr>
            <a:r>
              <a:rPr lang="tr-TR" sz="1400" dirty="0" smtClean="0"/>
              <a:t>Buhar Sayacı </a:t>
            </a:r>
          </a:p>
          <a:p>
            <a:pPr algn="just"/>
            <a:r>
              <a:rPr lang="tr-TR" sz="1400" dirty="0" smtClean="0"/>
              <a:t>*Tümünde alım-satımda kullanılabilir sertifikası bulunmaktadır.</a:t>
            </a:r>
          </a:p>
          <a:p>
            <a:pPr marL="342900" indent="-342900" algn="just">
              <a:buAutoNum type="arabicParenR"/>
            </a:pPr>
            <a:endParaRPr lang="tr-TR" sz="1400" dirty="0" smtClean="0"/>
          </a:p>
          <a:p>
            <a:pPr algn="just"/>
            <a:endParaRPr lang="tr-TR" sz="1400" dirty="0" smtClean="0"/>
          </a:p>
          <a:p>
            <a:pPr algn="just"/>
            <a:r>
              <a:rPr lang="tr-TR" sz="1400" dirty="0" smtClean="0"/>
              <a:t> </a:t>
            </a:r>
            <a:endParaRPr lang="tr-TR" dirty="0"/>
          </a:p>
        </p:txBody>
      </p:sp>
      <p:pic>
        <p:nvPicPr>
          <p:cNvPr id="1026" name="Picture 2" descr="Image result for gas en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2" y="1142436"/>
            <a:ext cx="248223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as turbine sgt-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230668"/>
            <a:ext cx="3492153" cy="17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7198" t="1505" r="6972"/>
          <a:stretch/>
        </p:blipFill>
        <p:spPr>
          <a:xfrm>
            <a:off x="191344" y="5121263"/>
            <a:ext cx="3672408" cy="1755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885" y="1241878"/>
            <a:ext cx="3817781" cy="2545187"/>
          </a:xfrm>
          <a:prstGeom prst="rect">
            <a:avLst/>
          </a:prstGeom>
        </p:spPr>
      </p:pic>
      <p:pic>
        <p:nvPicPr>
          <p:cNvPr id="1032" name="Picture 8" descr="Image result for absorption chill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87" y="4068992"/>
            <a:ext cx="3641277" cy="26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239" y="1222853"/>
            <a:ext cx="4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682" y="3417733"/>
            <a:ext cx="4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2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682" y="4982093"/>
            <a:ext cx="4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3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4489" y="1141217"/>
            <a:ext cx="4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4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5946" y="3911617"/>
            <a:ext cx="4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5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57835" y="1700808"/>
            <a:ext cx="874269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943541"/>
            <a:ext cx="1586145" cy="8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62" y="231437"/>
            <a:ext cx="10169838" cy="65736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Kojenerasyon Sistemleri Neden Verimlidir?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55840" y="1484784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Elektrik ve ısının ayrı ayrı üretilmesi halinde toplamda 90 birimlik enerji üretimi için 156 birim yakıt harcanırken, birlikte üretilmesi halinde 100 birim yakıt harcandığı gösterilmiştir. Bu durumda aynı enerjinin üretimi </a:t>
            </a:r>
            <a:r>
              <a:rPr lang="tr-TR" sz="2000" dirty="0" smtClean="0"/>
              <a:t>için %36 </a:t>
            </a:r>
            <a:r>
              <a:rPr lang="tr-TR" sz="2000" dirty="0"/>
              <a:t>oranında yakıttan tasarruf sağlanmaktadır.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Bunun da </a:t>
            </a:r>
            <a:r>
              <a:rPr lang="tr-TR" sz="2000" dirty="0"/>
              <a:t>temel sebebi, iletim hatları kayıpları, enerji dönüşümlerinden oluşan verim kayıplarıdır.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Kojenerasyon/Trijenerasyon </a:t>
            </a:r>
            <a:r>
              <a:rPr lang="tr-TR" sz="2000" dirty="0"/>
              <a:t>sistemleri yerinde tüketimi sağladığı için verimleri yüksektir.</a:t>
            </a:r>
          </a:p>
          <a:p>
            <a:endParaRPr lang="tr-TR" sz="1400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64" t="5055" r="7018"/>
          <a:stretch/>
        </p:blipFill>
        <p:spPr>
          <a:xfrm>
            <a:off x="407368" y="1484784"/>
            <a:ext cx="4049928" cy="4563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4" y="5814004"/>
            <a:ext cx="1586145" cy="8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29" y="130436"/>
            <a:ext cx="10169838" cy="657365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Neden </a:t>
            </a:r>
            <a:r>
              <a:rPr lang="en-US" sz="4000" b="1" dirty="0" err="1" smtClean="0"/>
              <a:t>Kojenerasyon</a:t>
            </a:r>
            <a:r>
              <a:rPr lang="en-US" sz="4000" b="1" dirty="0" smtClean="0"/>
              <a:t>/</a:t>
            </a:r>
            <a:r>
              <a:rPr lang="tr-TR" sz="4000" b="1" dirty="0" err="1" smtClean="0"/>
              <a:t>Trijenerasyon</a:t>
            </a:r>
            <a:r>
              <a:rPr lang="tr-TR" b="1" dirty="0" smtClean="0"/>
              <a:t>?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06969017"/>
              </p:ext>
            </p:extLst>
          </p:nvPr>
        </p:nvGraphicFramePr>
        <p:xfrm>
          <a:off x="-870818" y="1136669"/>
          <a:ext cx="9945001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326762" y="637512"/>
            <a:ext cx="10169838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53" y="4514254"/>
            <a:ext cx="2736304" cy="1527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60" y="2937081"/>
            <a:ext cx="2576784" cy="1462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183" y="1096298"/>
            <a:ext cx="2535074" cy="2223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94" y="6003826"/>
            <a:ext cx="1586145" cy="8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967729"/>
            <a:ext cx="1586145" cy="854174"/>
          </a:xfrm>
          <a:prstGeom prst="rect">
            <a:avLst/>
          </a:prstGeom>
        </p:spPr>
      </p:pic>
      <p:pic>
        <p:nvPicPr>
          <p:cNvPr id="1026" name="Picture 2" descr="C:\Users\duygu.basar\AppData\Local\Microsoft\Windows\Temporary Internet Files\Content.Outlook\Z2N9FWPL\SAU CHP_Completed_01 10 20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6325" b="4964"/>
          <a:stretch/>
        </p:blipFill>
        <p:spPr bwMode="auto">
          <a:xfrm>
            <a:off x="9074780" y="4554505"/>
            <a:ext cx="2853849" cy="1345012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 Modeli Uygulaması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5620877"/>
              </p:ext>
            </p:extLst>
          </p:nvPr>
        </p:nvGraphicFramePr>
        <p:xfrm>
          <a:off x="-1464840" y="1379675"/>
          <a:ext cx="121920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0" r="4654"/>
          <a:stretch/>
        </p:blipFill>
        <p:spPr>
          <a:xfrm>
            <a:off x="9074762" y="1379675"/>
            <a:ext cx="2808312" cy="107250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7" b="15813"/>
          <a:stretch/>
        </p:blipFill>
        <p:spPr>
          <a:xfrm>
            <a:off x="9074799" y="2879838"/>
            <a:ext cx="2853812" cy="1269242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285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çılış Sayf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nerjiSA Font 2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a Kap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nerjiSA Font 2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şlık Alan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nerjiSA Font 2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nerjiSA Font 2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şlıklı Al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aşlık Alan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nerjiSA Font 2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6666</TotalTime>
  <Words>650</Words>
  <Application>Microsoft Office PowerPoint</Application>
  <PresentationFormat>Widescreen</PresentationFormat>
  <Paragraphs>173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Verdana</vt:lpstr>
      <vt:lpstr>Calibri</vt:lpstr>
      <vt:lpstr>Verdana</vt:lpstr>
      <vt:lpstr>Verdana Bold</vt:lpstr>
      <vt:lpstr>Arial</vt:lpstr>
      <vt:lpstr>microsoft sans serif</vt:lpstr>
      <vt:lpstr>Açılış Sayfası</vt:lpstr>
      <vt:lpstr>Ara Kapak</vt:lpstr>
      <vt:lpstr>Başlık Alanı</vt:lpstr>
      <vt:lpstr>Custom Design</vt:lpstr>
      <vt:lpstr>Başlıklı Alan</vt:lpstr>
      <vt:lpstr>1_Başlık Alanı</vt:lpstr>
      <vt:lpstr>PowerPoint Presentation</vt:lpstr>
      <vt:lpstr>Dünden Bugüne Enerji Üretimi</vt:lpstr>
      <vt:lpstr>Yerinde Üretim’i Destekleyen Trendler</vt:lpstr>
      <vt:lpstr>Mevzuatta Kilometre Taşları</vt:lpstr>
      <vt:lpstr>Trijenerasyon Sistemi Nedir?</vt:lpstr>
      <vt:lpstr>Kojenerasyon Sistem Teknolojileri</vt:lpstr>
      <vt:lpstr>Kojenerasyon Sistemleri Neden Verimlidir?</vt:lpstr>
      <vt:lpstr>Neden Kojenerasyon/Trijenerasyon?</vt:lpstr>
      <vt:lpstr>İş Modeli Uygulaması</vt:lpstr>
      <vt:lpstr>PROJE SÜREÇLERİ</vt:lpstr>
      <vt:lpstr>Sabancı Üniversitesi Kojenerasyon+Güneş Projesi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Özge ÖZKAN</dc:creator>
  <cp:keywords>I4886p293727nO8</cp:keywords>
  <cp:lastModifiedBy>Gokhan Sarper SARACOGLU</cp:lastModifiedBy>
  <cp:revision>135</cp:revision>
  <dcterms:created xsi:type="dcterms:W3CDTF">2015-11-23T09:37:55Z</dcterms:created>
  <dcterms:modified xsi:type="dcterms:W3CDTF">2018-12-19T10:47:01Z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b6f50038-4eeb-454c-9822-5820503aa3e4</vt:lpwstr>
  </property>
  <property fmtid="{D5CDD505-2E9C-101B-9397-08002B2CF9AE}" pid="3" name="ENJSiniflandirma">
    <vt:lpwstr>Hizmete Ozel</vt:lpwstr>
  </property>
  <property fmtid="{D5CDD505-2E9C-101B-9397-08002B2CF9AE}" pid="4" name="DLP">
    <vt:lpwstr>jt3gfvtSzbJq</vt:lpwstr>
  </property>
  <property fmtid="{D5CDD505-2E9C-101B-9397-08002B2CF9AE}" pid="5" name="FirstClassifierName">
    <vt:lpwstr>Gokmen YILMAZ</vt:lpwstr>
  </property>
  <property fmtid="{D5CDD505-2E9C-101B-9397-08002B2CF9AE}" pid="6" name="FirstClassifiedDate">
    <vt:lpwstr>3/26/2018, 9:05 PM</vt:lpwstr>
  </property>
  <property fmtid="{D5CDD505-2E9C-101B-9397-08002B2CF9AE}" pid="7" name="LastClassifiedDate">
    <vt:lpwstr>3/26/2018, 9:05 PM</vt:lpwstr>
  </property>
  <property fmtid="{D5CDD505-2E9C-101B-9397-08002B2CF9AE}" pid="8" name="LastClassifierName">
    <vt:lpwstr>Gokmen YILMAZ</vt:lpwstr>
  </property>
  <property fmtid="{D5CDD505-2E9C-101B-9397-08002B2CF9AE}" pid="9" name="CLASSIFICATION">
    <vt:lpwstr>I4886p293727nO8</vt:lpwstr>
  </property>
</Properties>
</file>